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8.xml" ContentType="application/vnd.openxmlformats-officedocument.presentationml.tags+xml"/>
  <Override PartName="/ppt/notesSlides/notesSlide14.xml" ContentType="application/vnd.openxmlformats-officedocument.presentationml.notesSlide+xml"/>
  <Override PartName="/ppt/tags/tag9.xml" ContentType="application/vnd.openxmlformats-officedocument.presentationml.tags+xml"/>
  <Override PartName="/ppt/notesSlides/notesSlide15.xml" ContentType="application/vnd.openxmlformats-officedocument.presentationml.notesSlide+xml"/>
  <Override PartName="/ppt/tags/tag10.xml" ContentType="application/vnd.openxmlformats-officedocument.presentationml.tags+xml"/>
  <Override PartName="/ppt/notesSlides/notesSlide16.xml" ContentType="application/vnd.openxmlformats-officedocument.presentationml.notesSlide+xml"/>
  <Override PartName="/ppt/tags/tag11.xml" ContentType="application/vnd.openxmlformats-officedocument.presentationml.tags+xml"/>
  <Override PartName="/ppt/notesSlides/notesSlide17.xml" ContentType="application/vnd.openxmlformats-officedocument.presentationml.notesSlide+xml"/>
  <Override PartName="/ppt/tags/tag12.xml" ContentType="application/vnd.openxmlformats-officedocument.presentationml.tags+xml"/>
  <Override PartName="/ppt/notesSlides/notesSlide18.xml" ContentType="application/vnd.openxmlformats-officedocument.presentationml.notesSlide+xml"/>
  <Override PartName="/ppt/tags/tag13.xml" ContentType="application/vnd.openxmlformats-officedocument.presentationml.tags+xml"/>
  <Override PartName="/ppt/notesSlides/notesSlide19.xml" ContentType="application/vnd.openxmlformats-officedocument.presentationml.notesSlide+xml"/>
  <Override PartName="/ppt/tags/tag14.xml" ContentType="application/vnd.openxmlformats-officedocument.presentationml.tags+xml"/>
  <Override PartName="/ppt/notesSlides/notesSlide20.xml" ContentType="application/vnd.openxmlformats-officedocument.presentationml.notesSlide+xml"/>
  <Override PartName="/ppt/tags/tag15.xml" ContentType="application/vnd.openxmlformats-officedocument.presentationml.tags+xml"/>
  <Override PartName="/ppt/notesSlides/notesSlide21.xml" ContentType="application/vnd.openxmlformats-officedocument.presentationml.notesSlide+xml"/>
  <Override PartName="/ppt/tags/tag16.xml" ContentType="application/vnd.openxmlformats-officedocument.presentationml.tags+xml"/>
  <Override PartName="/ppt/notesSlides/notesSlide22.xml" ContentType="application/vnd.openxmlformats-officedocument.presentationml.notesSlide+xml"/>
  <Override PartName="/ppt/tags/tag17.xml" ContentType="application/vnd.openxmlformats-officedocument.presentationml.tags+xml"/>
  <Override PartName="/ppt/notesSlides/notesSlide23.xml" ContentType="application/vnd.openxmlformats-officedocument.presentationml.notesSlide+xml"/>
  <Override PartName="/ppt/tags/tag18.xml" ContentType="application/vnd.openxmlformats-officedocument.presentationml.tags+xml"/>
  <Override PartName="/ppt/notesSlides/notesSlide24.xml" ContentType="application/vnd.openxmlformats-officedocument.presentationml.notesSlide+xml"/>
  <Override PartName="/ppt/tags/tag19.xml" ContentType="application/vnd.openxmlformats-officedocument.presentationml.tags+xml"/>
  <Override PartName="/ppt/notesSlides/notesSlide25.xml" ContentType="application/vnd.openxmlformats-officedocument.presentationml.notesSlide+xml"/>
  <Override PartName="/ppt/tags/tag20.xml" ContentType="application/vnd.openxmlformats-officedocument.presentationml.tags+xml"/>
  <Override PartName="/ppt/notesSlides/notesSlide26.xml" ContentType="application/vnd.openxmlformats-officedocument.presentationml.notesSlide+xml"/>
  <Override PartName="/ppt/tags/tag21.xml" ContentType="application/vnd.openxmlformats-officedocument.presentationml.tags+xml"/>
  <Override PartName="/ppt/notesSlides/notesSlide27.xml" ContentType="application/vnd.openxmlformats-officedocument.presentationml.notesSlide+xml"/>
  <Override PartName="/ppt/tags/tag22.xml" ContentType="application/vnd.openxmlformats-officedocument.presentationml.tags+xml"/>
  <Override PartName="/ppt/notesSlides/notesSlide28.xml" ContentType="application/vnd.openxmlformats-officedocument.presentationml.notesSlide+xml"/>
  <Override PartName="/ppt/tags/tag23.xml" ContentType="application/vnd.openxmlformats-officedocument.presentationml.tags+xml"/>
  <Override PartName="/ppt/notesSlides/notesSlide29.xml" ContentType="application/vnd.openxmlformats-officedocument.presentationml.notesSlide+xml"/>
  <Override PartName="/ppt/tags/tag24.xml" ContentType="application/vnd.openxmlformats-officedocument.presentationml.tags+xml"/>
  <Override PartName="/ppt/notesSlides/notesSlide30.xml" ContentType="application/vnd.openxmlformats-officedocument.presentationml.notesSlide+xml"/>
  <Override PartName="/ppt/tags/tag25.xml" ContentType="application/vnd.openxmlformats-officedocument.presentationml.tags+xml"/>
  <Override PartName="/ppt/notesSlides/notesSlide31.xml" ContentType="application/vnd.openxmlformats-officedocument.presentationml.notesSlide+xml"/>
  <Override PartName="/ppt/tags/tag26.xml" ContentType="application/vnd.openxmlformats-officedocument.presentationml.tags+xml"/>
  <Override PartName="/ppt/notesSlides/notesSlide32.xml" ContentType="application/vnd.openxmlformats-officedocument.presentationml.notesSlide+xml"/>
  <Override PartName="/ppt/tags/tag27.xml" ContentType="application/vnd.openxmlformats-officedocument.presentationml.tags+xml"/>
  <Override PartName="/ppt/notesSlides/notesSlide33.xml" ContentType="application/vnd.openxmlformats-officedocument.presentationml.notesSlide+xml"/>
  <Override PartName="/ppt/tags/tag28.xml" ContentType="application/vnd.openxmlformats-officedocument.presentationml.tags+xml"/>
  <Override PartName="/ppt/notesSlides/notesSlide34.xml" ContentType="application/vnd.openxmlformats-officedocument.presentationml.notesSlide+xml"/>
  <Override PartName="/ppt/tags/tag29.xml" ContentType="application/vnd.openxmlformats-officedocument.presentationml.tags+xml"/>
  <Override PartName="/ppt/notesSlides/notesSlide35.xml" ContentType="application/vnd.openxmlformats-officedocument.presentationml.notesSlide+xml"/>
  <Override PartName="/ppt/tags/tag30.xml" ContentType="application/vnd.openxmlformats-officedocument.presentationml.tags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3"/>
  </p:notesMasterIdLst>
  <p:handoutMasterIdLst>
    <p:handoutMasterId r:id="rId44"/>
  </p:handoutMasterIdLst>
  <p:sldIdLst>
    <p:sldId id="520" r:id="rId5"/>
    <p:sldId id="500" r:id="rId6"/>
    <p:sldId id="613" r:id="rId7"/>
    <p:sldId id="596" r:id="rId8"/>
    <p:sldId id="541" r:id="rId9"/>
    <p:sldId id="552" r:id="rId10"/>
    <p:sldId id="580" r:id="rId11"/>
    <p:sldId id="587" r:id="rId12"/>
    <p:sldId id="562" r:id="rId13"/>
    <p:sldId id="563" r:id="rId14"/>
    <p:sldId id="514" r:id="rId15"/>
    <p:sldId id="515" r:id="rId16"/>
    <p:sldId id="516" r:id="rId17"/>
    <p:sldId id="638" r:id="rId18"/>
    <p:sldId id="639" r:id="rId19"/>
    <p:sldId id="640" r:id="rId20"/>
    <p:sldId id="641" r:id="rId21"/>
    <p:sldId id="642" r:id="rId22"/>
    <p:sldId id="643" r:id="rId23"/>
    <p:sldId id="644" r:id="rId24"/>
    <p:sldId id="645" r:id="rId25"/>
    <p:sldId id="646" r:id="rId26"/>
    <p:sldId id="647" r:id="rId27"/>
    <p:sldId id="648" r:id="rId28"/>
    <p:sldId id="649" r:id="rId29"/>
    <p:sldId id="636" r:id="rId30"/>
    <p:sldId id="637" r:id="rId31"/>
    <p:sldId id="633" r:id="rId32"/>
    <p:sldId id="542" r:id="rId33"/>
    <p:sldId id="650" r:id="rId34"/>
    <p:sldId id="651" r:id="rId35"/>
    <p:sldId id="652" r:id="rId36"/>
    <p:sldId id="653" r:id="rId37"/>
    <p:sldId id="654" r:id="rId38"/>
    <p:sldId id="655" r:id="rId39"/>
    <p:sldId id="656" r:id="rId40"/>
    <p:sldId id="494" r:id="rId41"/>
    <p:sldId id="499" r:id="rId42"/>
  </p:sldIdLst>
  <p:sldSz cx="12192000" cy="6858000"/>
  <p:notesSz cx="6858000" cy="9144000"/>
  <p:custDataLst>
    <p:tags r:id="rId4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BC55867-3F67-DC29-6602-F885A9703C4A}" name="Charmaine Kenner" initials="CK" userId="S::charmaine.kenner@esa.edu.au::525cc8d2-224e-44fd-aa57-afaebc349805" providerId="AD"/>
  <p188:author id="{6DCFF56C-C452-04AB-1CC8-788A250198E2}" name="Rebecca McEwan" initials="RM" userId="S::Rebecca.McEwan@esa.edu.au::ff810c5d-fc8a-4cb6-9b96-8b31b958f764" providerId="AD"/>
  <p188:author id="{31FB519C-E53A-3E7D-97B3-82C01CED1935}" name="Kerrie Shanahan" initials="KS" userId="S::Kerrie.Shanahan@esa.edu.au::ae473d9f-76e9-476f-892f-2674ea963afc" providerId="AD"/>
  <p188:author id="{F2AA16A7-A401-F1E4-AE7E-451003CA81B3}" name="Elaine Stanley" initials="ES" userId="S::elaine.stanley@esa.edu.au::9dfc5ab9-b876-4d2e-b928-2720deac3464" providerId="AD"/>
  <p188:author id="{2FD99AAD-B026-24F9-EB68-BBA8E21BBC2C}" name="Kerrie Shanahan" initials="KS" userId="S::kerrie.shanahan@esa.edu.au::ae473d9f-76e9-476f-892f-2674ea963afc" providerId="AD"/>
  <p188:author id="{49F87EAE-6CC1-99D4-8E31-202EF7FA06F2}" name="Trish Wilson" initials="TW" userId="1a8d7cc3620296f7" providerId="Windows Live"/>
  <p188:author id="{AC1A14C9-5C87-F7A0-98A6-59A8A750B5A3}" name="Liz Heynes" initials="LH" userId="S::Liz.Heynes@esa.edu.au::e5ff50d5-f39a-42f6-9e9f-e790bcc8c38d" providerId="AD"/>
  <p188:author id="{71D1F6ED-493F-EB67-A9FF-345D6393CC77}" name="Charmaine Kenner" initials="CK" userId="S::Charmaine.Kenner@esa.edu.au::525cc8d2-224e-44fd-aa57-afaebc349805" providerId="AD"/>
  <p188:author id="{92D011FB-E587-8D1F-64AA-2EC6A225EA05}" name="Martine Power" initials="MP" userId="S::Martine.Power@esa.edu.au::f3410e55-3c0b-475c-b0b5-72038337e5c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E9F2"/>
    <a:srgbClr val="776AAA"/>
    <a:srgbClr val="33C88D"/>
    <a:srgbClr val="4557AD"/>
    <a:srgbClr val="A1AAD5"/>
    <a:srgbClr val="D9ECF6"/>
    <a:srgbClr val="007FC2"/>
    <a:srgbClr val="0E1E42"/>
    <a:srgbClr val="FFFFFF"/>
    <a:srgbClr val="686E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7A4F45-F20E-430B-AAD5-7FABF9F55154}" v="2" dt="2026-04-20T01:57:14.2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31" autoAdjust="0"/>
    <p:restoredTop sz="58838" autoAdjust="0"/>
  </p:normalViewPr>
  <p:slideViewPr>
    <p:cSldViewPr snapToGrid="0">
      <p:cViewPr varScale="1">
        <p:scale>
          <a:sx n="62" d="100"/>
          <a:sy n="62" d="100"/>
        </p:scale>
        <p:origin x="2610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32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handoutMaster" Target="handoutMasters/handoutMaster1.xml"/><Relationship Id="rId52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microsoft.com/office/2015/10/relationships/revisionInfo" Target="revisionInfo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yley Slocombe" userId="90127e65-3abe-40f5-bc46-d6969adc6817" providerId="ADAL" clId="{89CEDEEB-7C4E-4FF7-806F-A15157A3F5FF}"/>
    <pc:docChg chg="undo custSel modSld">
      <pc:chgData name="Hayley Slocombe" userId="90127e65-3abe-40f5-bc46-d6969adc6817" providerId="ADAL" clId="{89CEDEEB-7C4E-4FF7-806F-A15157A3F5FF}" dt="2026-04-20T07:13:15.521" v="8" actId="20577"/>
      <pc:docMkLst>
        <pc:docMk/>
      </pc:docMkLst>
      <pc:sldChg chg="modSp mod">
        <pc:chgData name="Hayley Slocombe" userId="90127e65-3abe-40f5-bc46-d6969adc6817" providerId="ADAL" clId="{89CEDEEB-7C4E-4FF7-806F-A15157A3F5FF}" dt="2026-04-20T07:11:27.934" v="6" actId="20577"/>
        <pc:sldMkLst>
          <pc:docMk/>
          <pc:sldMk cId="75865197" sldId="587"/>
        </pc:sldMkLst>
        <pc:spChg chg="mod">
          <ac:chgData name="Hayley Slocombe" userId="90127e65-3abe-40f5-bc46-d6969adc6817" providerId="ADAL" clId="{89CEDEEB-7C4E-4FF7-806F-A15157A3F5FF}" dt="2026-04-20T07:11:27.934" v="6" actId="20577"/>
          <ac:spMkLst>
            <pc:docMk/>
            <pc:sldMk cId="75865197" sldId="587"/>
            <ac:spMk id="5" creationId="{B231B939-F5EE-CFCC-7893-83C00E3A92FB}"/>
          </ac:spMkLst>
        </pc:spChg>
      </pc:sldChg>
      <pc:sldChg chg="modSp mod">
        <pc:chgData name="Hayley Slocombe" userId="90127e65-3abe-40f5-bc46-d6969adc6817" providerId="ADAL" clId="{89CEDEEB-7C4E-4FF7-806F-A15157A3F5FF}" dt="2026-04-20T07:13:15.521" v="8" actId="20577"/>
        <pc:sldMkLst>
          <pc:docMk/>
          <pc:sldMk cId="637881243" sldId="655"/>
        </pc:sldMkLst>
        <pc:spChg chg="mod">
          <ac:chgData name="Hayley Slocombe" userId="90127e65-3abe-40f5-bc46-d6969adc6817" providerId="ADAL" clId="{89CEDEEB-7C4E-4FF7-806F-A15157A3F5FF}" dt="2026-04-20T07:13:15.521" v="8" actId="20577"/>
          <ac:spMkLst>
            <pc:docMk/>
            <pc:sldMk cId="637881243" sldId="655"/>
            <ac:spMk id="21" creationId="{17E4CE3F-6B29-2B49-8731-61EB6323A106}"/>
          </ac:spMkLst>
        </pc:spChg>
      </pc:sldChg>
    </pc:docChg>
  </pc:docChgLst>
  <pc:docChgLst>
    <pc:chgData name="Kerrie Shanahan" userId="ae473d9f-76e9-476f-892f-2674ea963afc" providerId="ADAL" clId="{1C2628FB-1F07-4B48-8FB3-27553585B1CA}"/>
    <pc:docChg chg="undo custSel addSld delSld modSld modMainMaster">
      <pc:chgData name="Kerrie Shanahan" userId="ae473d9f-76e9-476f-892f-2674ea963afc" providerId="ADAL" clId="{1C2628FB-1F07-4B48-8FB3-27553585B1CA}" dt="2026-04-20T02:24:22.078" v="9673"/>
      <pc:docMkLst>
        <pc:docMk/>
      </pc:docMkLst>
      <pc:sldChg chg="modSp">
        <pc:chgData name="Kerrie Shanahan" userId="ae473d9f-76e9-476f-892f-2674ea963afc" providerId="ADAL" clId="{1C2628FB-1F07-4B48-8FB3-27553585B1CA}" dt="2026-04-15T02:38:36.265" v="9209" actId="20577"/>
        <pc:sldMkLst>
          <pc:docMk/>
          <pc:sldMk cId="824124811" sldId="494"/>
        </pc:sldMkLst>
        <pc:spChg chg="mod">
          <ac:chgData name="Kerrie Shanahan" userId="ae473d9f-76e9-476f-892f-2674ea963afc" providerId="ADAL" clId="{1C2628FB-1F07-4B48-8FB3-27553585B1CA}" dt="2026-04-15T02:38:36.265" v="9209" actId="20577"/>
          <ac:spMkLst>
            <pc:docMk/>
            <pc:sldMk cId="824124811" sldId="494"/>
            <ac:spMk id="4" creationId="{E018A719-F666-F88E-E4F3-357DF3BB0091}"/>
          </ac:spMkLst>
        </pc:spChg>
      </pc:sldChg>
      <pc:sldChg chg="modSp">
        <pc:chgData name="Kerrie Shanahan" userId="ae473d9f-76e9-476f-892f-2674ea963afc" providerId="ADAL" clId="{1C2628FB-1F07-4B48-8FB3-27553585B1CA}" dt="2026-04-15T02:38:39.107" v="9211" actId="20577"/>
        <pc:sldMkLst>
          <pc:docMk/>
          <pc:sldMk cId="1583021152" sldId="499"/>
        </pc:sldMkLst>
        <pc:spChg chg="mod">
          <ac:chgData name="Kerrie Shanahan" userId="ae473d9f-76e9-476f-892f-2674ea963afc" providerId="ADAL" clId="{1C2628FB-1F07-4B48-8FB3-27553585B1CA}" dt="2026-04-15T02:38:39.107" v="9211" actId="20577"/>
          <ac:spMkLst>
            <pc:docMk/>
            <pc:sldMk cId="1583021152" sldId="499"/>
            <ac:spMk id="2" creationId="{5E09A952-6E3A-9ECC-71A5-2F0F63A52D87}"/>
          </ac:spMkLst>
        </pc:spChg>
      </pc:sldChg>
      <pc:sldChg chg="addSp delSp modSp mod modNotesTx">
        <pc:chgData name="Kerrie Shanahan" userId="ae473d9f-76e9-476f-892f-2674ea963afc" providerId="ADAL" clId="{1C2628FB-1F07-4B48-8FB3-27553585B1CA}" dt="2026-04-15T04:06:58.465" v="9235" actId="20577"/>
        <pc:sldMkLst>
          <pc:docMk/>
          <pc:sldMk cId="4124420387" sldId="500"/>
        </pc:sldMkLst>
        <pc:spChg chg="mod">
          <ac:chgData name="Kerrie Shanahan" userId="ae473d9f-76e9-476f-892f-2674ea963afc" providerId="ADAL" clId="{1C2628FB-1F07-4B48-8FB3-27553585B1CA}" dt="2026-04-14T22:52:40.518" v="8702" actId="20577"/>
          <ac:spMkLst>
            <pc:docMk/>
            <pc:sldMk cId="4124420387" sldId="500"/>
            <ac:spMk id="6" creationId="{574D6B25-2510-BB8A-BEA7-B907560D7E36}"/>
          </ac:spMkLst>
        </pc:spChg>
        <pc:spChg chg="mod">
          <ac:chgData name="Kerrie Shanahan" userId="ae473d9f-76e9-476f-892f-2674ea963afc" providerId="ADAL" clId="{1C2628FB-1F07-4B48-8FB3-27553585B1CA}" dt="2026-04-14T22:52:43.547" v="8706" actId="20577"/>
          <ac:spMkLst>
            <pc:docMk/>
            <pc:sldMk cId="4124420387" sldId="500"/>
            <ac:spMk id="7" creationId="{C8A2E803-4C43-3E1C-1949-1A3A02CA7802}"/>
          </ac:spMkLst>
        </pc:spChg>
        <pc:grpChg chg="add mod">
          <ac:chgData name="Kerrie Shanahan" userId="ae473d9f-76e9-476f-892f-2674ea963afc" providerId="ADAL" clId="{1C2628FB-1F07-4B48-8FB3-27553585B1CA}" dt="2026-04-14T22:52:37.591" v="8698"/>
          <ac:grpSpMkLst>
            <pc:docMk/>
            <pc:sldMk cId="4124420387" sldId="500"/>
            <ac:grpSpMk id="4" creationId="{6821085B-7CEB-138B-4817-4E4D4F99CBC3}"/>
          </ac:grpSpMkLst>
        </pc:grpChg>
      </pc:sldChg>
      <pc:sldChg chg="modSp mod">
        <pc:chgData name="Kerrie Shanahan" userId="ae473d9f-76e9-476f-892f-2674ea963afc" providerId="ADAL" clId="{1C2628FB-1F07-4B48-8FB3-27553585B1CA}" dt="2026-04-15T02:37:17.926" v="9153" actId="20577"/>
        <pc:sldMkLst>
          <pc:docMk/>
          <pc:sldMk cId="1259779433" sldId="514"/>
        </pc:sldMkLst>
        <pc:spChg chg="mod">
          <ac:chgData name="Kerrie Shanahan" userId="ae473d9f-76e9-476f-892f-2674ea963afc" providerId="ADAL" clId="{1C2628FB-1F07-4B48-8FB3-27553585B1CA}" dt="2026-04-15T02:37:17.926" v="9153" actId="20577"/>
          <ac:spMkLst>
            <pc:docMk/>
            <pc:sldMk cId="1259779433" sldId="514"/>
            <ac:spMk id="2" creationId="{21E5BD0B-E140-5477-BE01-F8F9AA3D41B3}"/>
          </ac:spMkLst>
        </pc:spChg>
        <pc:spChg chg="mod">
          <ac:chgData name="Kerrie Shanahan" userId="ae473d9f-76e9-476f-892f-2674ea963afc" providerId="ADAL" clId="{1C2628FB-1F07-4B48-8FB3-27553585B1CA}" dt="2026-04-08T06:11:26.698" v="8292" actId="20577"/>
          <ac:spMkLst>
            <pc:docMk/>
            <pc:sldMk cId="1259779433" sldId="514"/>
            <ac:spMk id="3" creationId="{2B08D8FA-FE96-A24B-C1C6-457BC61E9ADE}"/>
          </ac:spMkLst>
        </pc:spChg>
      </pc:sldChg>
      <pc:sldChg chg="modSp modNotesTx">
        <pc:chgData name="Kerrie Shanahan" userId="ae473d9f-76e9-476f-892f-2674ea963afc" providerId="ADAL" clId="{1C2628FB-1F07-4B48-8FB3-27553585B1CA}" dt="2026-04-15T02:37:20.650" v="9155" actId="20577"/>
        <pc:sldMkLst>
          <pc:docMk/>
          <pc:sldMk cId="1971552586" sldId="515"/>
        </pc:sldMkLst>
        <pc:spChg chg="mod">
          <ac:chgData name="Kerrie Shanahan" userId="ae473d9f-76e9-476f-892f-2674ea963afc" providerId="ADAL" clId="{1C2628FB-1F07-4B48-8FB3-27553585B1CA}" dt="2026-04-15T02:37:20.650" v="9155" actId="20577"/>
          <ac:spMkLst>
            <pc:docMk/>
            <pc:sldMk cId="1971552586" sldId="515"/>
            <ac:spMk id="3" creationId="{E935530F-870A-B513-EF82-108017879D66}"/>
          </ac:spMkLst>
        </pc:spChg>
      </pc:sldChg>
      <pc:sldChg chg="modSp">
        <pc:chgData name="Kerrie Shanahan" userId="ae473d9f-76e9-476f-892f-2674ea963afc" providerId="ADAL" clId="{1C2628FB-1F07-4B48-8FB3-27553585B1CA}" dt="2026-04-15T02:37:23.733" v="9157" actId="20577"/>
        <pc:sldMkLst>
          <pc:docMk/>
          <pc:sldMk cId="3791891907" sldId="516"/>
        </pc:sldMkLst>
        <pc:spChg chg="mod">
          <ac:chgData name="Kerrie Shanahan" userId="ae473d9f-76e9-476f-892f-2674ea963afc" providerId="ADAL" clId="{1C2628FB-1F07-4B48-8FB3-27553585B1CA}" dt="2026-04-15T02:37:23.733" v="9157" actId="20577"/>
          <ac:spMkLst>
            <pc:docMk/>
            <pc:sldMk cId="3791891907" sldId="516"/>
            <ac:spMk id="2" creationId="{E0636FF6-6F4F-360A-427A-483D0ED70DBA}"/>
          </ac:spMkLst>
        </pc:spChg>
      </pc:sldChg>
      <pc:sldChg chg="addSp delSp modSp mod modNotesTx">
        <pc:chgData name="Kerrie Shanahan" userId="ae473d9f-76e9-476f-892f-2674ea963afc" providerId="ADAL" clId="{1C2628FB-1F07-4B48-8FB3-27553585B1CA}" dt="2026-04-20T02:23:34.118" v="9664"/>
        <pc:sldMkLst>
          <pc:docMk/>
          <pc:sldMk cId="409148390" sldId="520"/>
        </pc:sldMkLst>
        <pc:spChg chg="ord">
          <ac:chgData name="Kerrie Shanahan" userId="ae473d9f-76e9-476f-892f-2674ea963afc" providerId="ADAL" clId="{1C2628FB-1F07-4B48-8FB3-27553585B1CA}" dt="2026-04-20T02:23:34.118" v="9664"/>
          <ac:spMkLst>
            <pc:docMk/>
            <pc:sldMk cId="409148390" sldId="520"/>
            <ac:spMk id="3" creationId="{FA668B02-AA8C-296E-A18D-21250C0BBC38}"/>
          </ac:spMkLst>
        </pc:spChg>
      </pc:sldChg>
      <pc:sldChg chg="modSp">
        <pc:chgData name="Kerrie Shanahan" userId="ae473d9f-76e9-476f-892f-2674ea963afc" providerId="ADAL" clId="{1C2628FB-1F07-4B48-8FB3-27553585B1CA}" dt="2026-04-15T02:37:01.520" v="9140" actId="20577"/>
        <pc:sldMkLst>
          <pc:docMk/>
          <pc:sldMk cId="1318409677" sldId="541"/>
        </pc:sldMkLst>
        <pc:spChg chg="mod">
          <ac:chgData name="Kerrie Shanahan" userId="ae473d9f-76e9-476f-892f-2674ea963afc" providerId="ADAL" clId="{1C2628FB-1F07-4B48-8FB3-27553585B1CA}" dt="2026-04-15T02:37:01.520" v="9140" actId="20577"/>
          <ac:spMkLst>
            <pc:docMk/>
            <pc:sldMk cId="1318409677" sldId="541"/>
            <ac:spMk id="3" creationId="{FAD8FCA7-A438-2EC2-4C2C-17DAE26892BF}"/>
          </ac:spMkLst>
        </pc:spChg>
      </pc:sldChg>
      <pc:sldChg chg="addSp delSp modSp add del mod modNotesTx">
        <pc:chgData name="Kerrie Shanahan" userId="ae473d9f-76e9-476f-892f-2674ea963afc" providerId="ADAL" clId="{1C2628FB-1F07-4B48-8FB3-27553585B1CA}" dt="2026-04-15T02:38:10.525" v="9191" actId="20577"/>
        <pc:sldMkLst>
          <pc:docMk/>
          <pc:sldMk cId="1384904577" sldId="542"/>
        </pc:sldMkLst>
        <pc:spChg chg="mod">
          <ac:chgData name="Kerrie Shanahan" userId="ae473d9f-76e9-476f-892f-2674ea963afc" providerId="ADAL" clId="{1C2628FB-1F07-4B48-8FB3-27553585B1CA}" dt="2026-04-15T02:38:10.525" v="9191" actId="20577"/>
          <ac:spMkLst>
            <pc:docMk/>
            <pc:sldMk cId="1384904577" sldId="542"/>
            <ac:spMk id="2" creationId="{DB288005-337E-8025-A9F9-339D0CBCA823}"/>
          </ac:spMkLst>
        </pc:spChg>
      </pc:sldChg>
      <pc:sldChg chg="modSp mod">
        <pc:chgData name="Kerrie Shanahan" userId="ae473d9f-76e9-476f-892f-2674ea963afc" providerId="ADAL" clId="{1C2628FB-1F07-4B48-8FB3-27553585B1CA}" dt="2026-04-20T02:23:55.291" v="9669"/>
        <pc:sldMkLst>
          <pc:docMk/>
          <pc:sldMk cId="1942781684" sldId="552"/>
        </pc:sldMkLst>
        <pc:spChg chg="mod">
          <ac:chgData name="Kerrie Shanahan" userId="ae473d9f-76e9-476f-892f-2674ea963afc" providerId="ADAL" clId="{1C2628FB-1F07-4B48-8FB3-27553585B1CA}" dt="2026-04-15T02:37:04.516" v="9142" actId="20577"/>
          <ac:spMkLst>
            <pc:docMk/>
            <pc:sldMk cId="1942781684" sldId="552"/>
            <ac:spMk id="2" creationId="{07291B45-CA4A-EE01-F19A-8F49EDB7F047}"/>
          </ac:spMkLst>
        </pc:spChg>
        <pc:picChg chg="mod ord">
          <ac:chgData name="Kerrie Shanahan" userId="ae473d9f-76e9-476f-892f-2674ea963afc" providerId="ADAL" clId="{1C2628FB-1F07-4B48-8FB3-27553585B1CA}" dt="2026-04-20T02:23:48.417" v="9667" actId="13244"/>
          <ac:picMkLst>
            <pc:docMk/>
            <pc:sldMk cId="1942781684" sldId="552"/>
            <ac:picMk id="3" creationId="{4DC2B831-6D4F-6B21-A8BC-67196759E769}"/>
          </ac:picMkLst>
        </pc:picChg>
        <pc:picChg chg="mod ord">
          <ac:chgData name="Kerrie Shanahan" userId="ae473d9f-76e9-476f-892f-2674ea963afc" providerId="ADAL" clId="{1C2628FB-1F07-4B48-8FB3-27553585B1CA}" dt="2026-04-20T02:23:55.291" v="9669"/>
          <ac:picMkLst>
            <pc:docMk/>
            <pc:sldMk cId="1942781684" sldId="552"/>
            <ac:picMk id="4" creationId="{98C82009-07BA-56C5-095F-9DF8E184E2A9}"/>
          </ac:picMkLst>
        </pc:picChg>
        <pc:picChg chg="mod ord">
          <ac:chgData name="Kerrie Shanahan" userId="ae473d9f-76e9-476f-892f-2674ea963afc" providerId="ADAL" clId="{1C2628FB-1F07-4B48-8FB3-27553585B1CA}" dt="2026-04-20T02:23:50.886" v="9668" actId="13244"/>
          <ac:picMkLst>
            <pc:docMk/>
            <pc:sldMk cId="1942781684" sldId="552"/>
            <ac:picMk id="5" creationId="{9478EC04-FB36-AE33-B128-E483C13CB589}"/>
          </ac:picMkLst>
        </pc:picChg>
        <pc:picChg chg="mod">
          <ac:chgData name="Kerrie Shanahan" userId="ae473d9f-76e9-476f-892f-2674ea963afc" providerId="ADAL" clId="{1C2628FB-1F07-4B48-8FB3-27553585B1CA}" dt="2026-04-20T02:18:12.927" v="9549" actId="962"/>
          <ac:picMkLst>
            <pc:docMk/>
            <pc:sldMk cId="1942781684" sldId="552"/>
            <ac:picMk id="7" creationId="{1574D421-D3D3-3BD3-5639-CD621B5E5658}"/>
          </ac:picMkLst>
        </pc:picChg>
      </pc:sldChg>
      <pc:sldChg chg="modSp mod">
        <pc:chgData name="Kerrie Shanahan" userId="ae473d9f-76e9-476f-892f-2674ea963afc" providerId="ADAL" clId="{1C2628FB-1F07-4B48-8FB3-27553585B1CA}" dt="2026-04-20T02:18:34.955" v="9559" actId="962"/>
        <pc:sldMkLst>
          <pc:docMk/>
          <pc:sldMk cId="3305298057" sldId="562"/>
        </pc:sldMkLst>
        <pc:spChg chg="mod">
          <ac:chgData name="Kerrie Shanahan" userId="ae473d9f-76e9-476f-892f-2674ea963afc" providerId="ADAL" clId="{1C2628FB-1F07-4B48-8FB3-27553585B1CA}" dt="2026-04-15T02:37:12.692" v="9148" actId="20577"/>
          <ac:spMkLst>
            <pc:docMk/>
            <pc:sldMk cId="3305298057" sldId="562"/>
            <ac:spMk id="2" creationId="{07291B45-CA4A-EE01-F19A-8F49EDB7F047}"/>
          </ac:spMkLst>
        </pc:spChg>
        <pc:picChg chg="mod">
          <ac:chgData name="Kerrie Shanahan" userId="ae473d9f-76e9-476f-892f-2674ea963afc" providerId="ADAL" clId="{1C2628FB-1F07-4B48-8FB3-27553585B1CA}" dt="2026-04-20T02:18:34.955" v="9559" actId="962"/>
          <ac:picMkLst>
            <pc:docMk/>
            <pc:sldMk cId="3305298057" sldId="562"/>
            <ac:picMk id="4" creationId="{43063B49-4592-6902-C79A-FE849DABFE9B}"/>
          </ac:picMkLst>
        </pc:picChg>
        <pc:picChg chg="mod">
          <ac:chgData name="Kerrie Shanahan" userId="ae473d9f-76e9-476f-892f-2674ea963afc" providerId="ADAL" clId="{1C2628FB-1F07-4B48-8FB3-27553585B1CA}" dt="2026-04-20T02:18:30.735" v="9557" actId="962"/>
          <ac:picMkLst>
            <pc:docMk/>
            <pc:sldMk cId="3305298057" sldId="562"/>
            <ac:picMk id="6" creationId="{C37CB1FA-D5BE-79C9-5914-F89A36CC5E2D}"/>
          </ac:picMkLst>
        </pc:picChg>
        <pc:picChg chg="mod">
          <ac:chgData name="Kerrie Shanahan" userId="ae473d9f-76e9-476f-892f-2674ea963afc" providerId="ADAL" clId="{1C2628FB-1F07-4B48-8FB3-27553585B1CA}" dt="2026-04-20T02:18:25.805" v="9555" actId="962"/>
          <ac:picMkLst>
            <pc:docMk/>
            <pc:sldMk cId="3305298057" sldId="562"/>
            <ac:picMk id="11" creationId="{529832FA-A0D9-4427-F9A0-9B974AED7547}"/>
          </ac:picMkLst>
        </pc:picChg>
      </pc:sldChg>
      <pc:sldChg chg="modSp">
        <pc:chgData name="Kerrie Shanahan" userId="ae473d9f-76e9-476f-892f-2674ea963afc" providerId="ADAL" clId="{1C2628FB-1F07-4B48-8FB3-27553585B1CA}" dt="2026-04-15T02:37:15.393" v="9151" actId="20577"/>
        <pc:sldMkLst>
          <pc:docMk/>
          <pc:sldMk cId="3177197192" sldId="563"/>
        </pc:sldMkLst>
        <pc:spChg chg="mod">
          <ac:chgData name="Kerrie Shanahan" userId="ae473d9f-76e9-476f-892f-2674ea963afc" providerId="ADAL" clId="{1C2628FB-1F07-4B48-8FB3-27553585B1CA}" dt="2026-04-15T02:37:15.393" v="9151" actId="20577"/>
          <ac:spMkLst>
            <pc:docMk/>
            <pc:sldMk cId="3177197192" sldId="563"/>
            <ac:spMk id="3" creationId="{A88DF705-F035-9903-8234-AE88DC4BF613}"/>
          </ac:spMkLst>
        </pc:spChg>
      </pc:sldChg>
      <pc:sldChg chg="modSp">
        <pc:chgData name="Kerrie Shanahan" userId="ae473d9f-76e9-476f-892f-2674ea963afc" providerId="ADAL" clId="{1C2628FB-1F07-4B48-8FB3-27553585B1CA}" dt="2026-04-15T02:37:07.400" v="9144" actId="20577"/>
        <pc:sldMkLst>
          <pc:docMk/>
          <pc:sldMk cId="3286048985" sldId="580"/>
        </pc:sldMkLst>
        <pc:spChg chg="mod">
          <ac:chgData name="Kerrie Shanahan" userId="ae473d9f-76e9-476f-892f-2674ea963afc" providerId="ADAL" clId="{1C2628FB-1F07-4B48-8FB3-27553585B1CA}" dt="2026-04-15T02:37:07.400" v="9144" actId="20577"/>
          <ac:spMkLst>
            <pc:docMk/>
            <pc:sldMk cId="3286048985" sldId="580"/>
            <ac:spMk id="2" creationId="{0266A38D-F811-973E-70A4-BC0EBB420EC9}"/>
          </ac:spMkLst>
        </pc:spChg>
      </pc:sldChg>
      <pc:sldChg chg="modSp">
        <pc:chgData name="Kerrie Shanahan" userId="ae473d9f-76e9-476f-892f-2674ea963afc" providerId="ADAL" clId="{1C2628FB-1F07-4B48-8FB3-27553585B1CA}" dt="2026-04-15T02:37:10.107" v="9146" actId="20577"/>
        <pc:sldMkLst>
          <pc:docMk/>
          <pc:sldMk cId="75865197" sldId="587"/>
        </pc:sldMkLst>
        <pc:spChg chg="mod">
          <ac:chgData name="Kerrie Shanahan" userId="ae473d9f-76e9-476f-892f-2674ea963afc" providerId="ADAL" clId="{1C2628FB-1F07-4B48-8FB3-27553585B1CA}" dt="2026-04-15T02:37:10.107" v="9146" actId="20577"/>
          <ac:spMkLst>
            <pc:docMk/>
            <pc:sldMk cId="75865197" sldId="587"/>
            <ac:spMk id="2" creationId="{8E7E6C2D-4D62-496F-F3DE-95030E55AE06}"/>
          </ac:spMkLst>
        </pc:spChg>
      </pc:sldChg>
      <pc:sldChg chg="modSp">
        <pc:chgData name="Kerrie Shanahan" userId="ae473d9f-76e9-476f-892f-2674ea963afc" providerId="ADAL" clId="{1C2628FB-1F07-4B48-8FB3-27553585B1CA}" dt="2026-04-15T02:36:58.853" v="9138" actId="20577"/>
        <pc:sldMkLst>
          <pc:docMk/>
          <pc:sldMk cId="1934576132" sldId="596"/>
        </pc:sldMkLst>
        <pc:spChg chg="mod">
          <ac:chgData name="Kerrie Shanahan" userId="ae473d9f-76e9-476f-892f-2674ea963afc" providerId="ADAL" clId="{1C2628FB-1F07-4B48-8FB3-27553585B1CA}" dt="2026-04-15T02:36:58.853" v="9138" actId="20577"/>
          <ac:spMkLst>
            <pc:docMk/>
            <pc:sldMk cId="1934576132" sldId="596"/>
            <ac:spMk id="2" creationId="{9499173E-77E2-9796-7385-E9E73BA9A476}"/>
          </ac:spMkLst>
        </pc:spChg>
      </pc:sldChg>
      <pc:sldChg chg="delSp modSp add mod modNotesTx">
        <pc:chgData name="Kerrie Shanahan" userId="ae473d9f-76e9-476f-892f-2674ea963afc" providerId="ADAL" clId="{1C2628FB-1F07-4B48-8FB3-27553585B1CA}" dt="2026-04-20T02:08:24.426" v="9247" actId="962"/>
        <pc:sldMkLst>
          <pc:docMk/>
          <pc:sldMk cId="3866139053" sldId="613"/>
        </pc:sldMkLst>
        <pc:spChg chg="mod">
          <ac:chgData name="Kerrie Shanahan" userId="ae473d9f-76e9-476f-892f-2674ea963afc" providerId="ADAL" clId="{1C2628FB-1F07-4B48-8FB3-27553585B1CA}" dt="2026-04-15T02:36:56.649" v="9136" actId="20577"/>
          <ac:spMkLst>
            <pc:docMk/>
            <pc:sldMk cId="3866139053" sldId="613"/>
            <ac:spMk id="2" creationId="{80E268F8-7C86-5569-59ED-DE771A046E5A}"/>
          </ac:spMkLst>
        </pc:spChg>
        <pc:grpChg chg="mod">
          <ac:chgData name="Kerrie Shanahan" userId="ae473d9f-76e9-476f-892f-2674ea963afc" providerId="ADAL" clId="{1C2628FB-1F07-4B48-8FB3-27553585B1CA}" dt="2026-04-20T02:08:24.426" v="9247" actId="962"/>
          <ac:grpSpMkLst>
            <pc:docMk/>
            <pc:sldMk cId="3866139053" sldId="613"/>
            <ac:grpSpMk id="43" creationId="{980BDF01-C27E-1D0B-14DE-93653018C86C}"/>
          </ac:grpSpMkLst>
        </pc:grpChg>
      </pc:sldChg>
      <pc:sldChg chg="modSp add del mod modNotesTx">
        <pc:chgData name="Kerrie Shanahan" userId="ae473d9f-76e9-476f-892f-2674ea963afc" providerId="ADAL" clId="{1C2628FB-1F07-4B48-8FB3-27553585B1CA}" dt="2026-04-15T02:38:07.273" v="9189" actId="20577"/>
        <pc:sldMkLst>
          <pc:docMk/>
          <pc:sldMk cId="2843873424" sldId="633"/>
        </pc:sldMkLst>
        <pc:spChg chg="mod">
          <ac:chgData name="Kerrie Shanahan" userId="ae473d9f-76e9-476f-892f-2674ea963afc" providerId="ADAL" clId="{1C2628FB-1F07-4B48-8FB3-27553585B1CA}" dt="2026-04-15T02:38:07.273" v="9189" actId="20577"/>
          <ac:spMkLst>
            <pc:docMk/>
            <pc:sldMk cId="2843873424" sldId="633"/>
            <ac:spMk id="2" creationId="{86086E2A-9AA9-D02A-CD56-2F282D458518}"/>
          </ac:spMkLst>
        </pc:spChg>
      </pc:sldChg>
      <pc:sldChg chg="modSp add mod modNotesTx">
        <pc:chgData name="Kerrie Shanahan" userId="ae473d9f-76e9-476f-892f-2674ea963afc" providerId="ADAL" clId="{1C2628FB-1F07-4B48-8FB3-27553585B1CA}" dt="2026-04-15T02:38:01.900" v="9185" actId="20577"/>
        <pc:sldMkLst>
          <pc:docMk/>
          <pc:sldMk cId="2356919234" sldId="636"/>
        </pc:sldMkLst>
        <pc:spChg chg="mod">
          <ac:chgData name="Kerrie Shanahan" userId="ae473d9f-76e9-476f-892f-2674ea963afc" providerId="ADAL" clId="{1C2628FB-1F07-4B48-8FB3-27553585B1CA}" dt="2026-04-15T02:38:01.900" v="9185" actId="20577"/>
          <ac:spMkLst>
            <pc:docMk/>
            <pc:sldMk cId="2356919234" sldId="636"/>
            <ac:spMk id="2" creationId="{86086E2A-9AA9-D02A-CD56-2F282D458518}"/>
          </ac:spMkLst>
        </pc:spChg>
      </pc:sldChg>
      <pc:sldChg chg="addSp delSp modSp add mod modNotesTx">
        <pc:chgData name="Kerrie Shanahan" userId="ae473d9f-76e9-476f-892f-2674ea963afc" providerId="ADAL" clId="{1C2628FB-1F07-4B48-8FB3-27553585B1CA}" dt="2026-04-15T02:38:04.779" v="9187" actId="20577"/>
        <pc:sldMkLst>
          <pc:docMk/>
          <pc:sldMk cId="975498924" sldId="637"/>
        </pc:sldMkLst>
        <pc:spChg chg="mod">
          <ac:chgData name="Kerrie Shanahan" userId="ae473d9f-76e9-476f-892f-2674ea963afc" providerId="ADAL" clId="{1C2628FB-1F07-4B48-8FB3-27553585B1CA}" dt="2026-04-15T02:38:04.779" v="9187" actId="20577"/>
          <ac:spMkLst>
            <pc:docMk/>
            <pc:sldMk cId="975498924" sldId="637"/>
            <ac:spMk id="2" creationId="{DB288005-337E-8025-A9F9-339D0CBCA823}"/>
          </ac:spMkLst>
        </pc:spChg>
      </pc:sldChg>
      <pc:sldChg chg="modSp add mod modNotesTx">
        <pc:chgData name="Kerrie Shanahan" userId="ae473d9f-76e9-476f-892f-2674ea963afc" providerId="ADAL" clId="{1C2628FB-1F07-4B48-8FB3-27553585B1CA}" dt="2026-04-15T02:37:27.846" v="9159" actId="20577"/>
        <pc:sldMkLst>
          <pc:docMk/>
          <pc:sldMk cId="2360978831" sldId="638"/>
        </pc:sldMkLst>
        <pc:spChg chg="mod">
          <ac:chgData name="Kerrie Shanahan" userId="ae473d9f-76e9-476f-892f-2674ea963afc" providerId="ADAL" clId="{1C2628FB-1F07-4B48-8FB3-27553585B1CA}" dt="2026-04-15T02:37:27.846" v="9159" actId="20577"/>
          <ac:spMkLst>
            <pc:docMk/>
            <pc:sldMk cId="2360978831" sldId="638"/>
            <ac:spMk id="2" creationId="{98CD6A97-6D38-BE47-BD52-3F22E3E5AA6B}"/>
          </ac:spMkLst>
        </pc:spChg>
      </pc:sldChg>
      <pc:sldChg chg="addSp delSp modSp add mod modNotesTx">
        <pc:chgData name="Kerrie Shanahan" userId="ae473d9f-76e9-476f-892f-2674ea963afc" providerId="ADAL" clId="{1C2628FB-1F07-4B48-8FB3-27553585B1CA}" dt="2026-04-20T02:09:06.366" v="9345" actId="962"/>
        <pc:sldMkLst>
          <pc:docMk/>
          <pc:sldMk cId="302842435" sldId="639"/>
        </pc:sldMkLst>
        <pc:spChg chg="mod">
          <ac:chgData name="Kerrie Shanahan" userId="ae473d9f-76e9-476f-892f-2674ea963afc" providerId="ADAL" clId="{1C2628FB-1F07-4B48-8FB3-27553585B1CA}" dt="2026-04-15T02:37:31.947" v="9161" actId="20577"/>
          <ac:spMkLst>
            <pc:docMk/>
            <pc:sldMk cId="302842435" sldId="639"/>
            <ac:spMk id="3" creationId="{3B7DE04A-4D9A-E85B-CF00-D26A9626508C}"/>
          </ac:spMkLst>
        </pc:spChg>
        <pc:spChg chg="mod">
          <ac:chgData name="Kerrie Shanahan" userId="ae473d9f-76e9-476f-892f-2674ea963afc" providerId="ADAL" clId="{1C2628FB-1F07-4B48-8FB3-27553585B1CA}" dt="2026-04-08T02:03:57.723" v="8182"/>
          <ac:spMkLst>
            <pc:docMk/>
            <pc:sldMk cId="302842435" sldId="639"/>
            <ac:spMk id="6" creationId="{2D8D943B-00D0-8571-6D86-7CD26A5E6E12}"/>
          </ac:spMkLst>
        </pc:spChg>
        <pc:spChg chg="mod">
          <ac:chgData name="Kerrie Shanahan" userId="ae473d9f-76e9-476f-892f-2674ea963afc" providerId="ADAL" clId="{1C2628FB-1F07-4B48-8FB3-27553585B1CA}" dt="2026-04-08T02:03:57.723" v="8182"/>
          <ac:spMkLst>
            <pc:docMk/>
            <pc:sldMk cId="302842435" sldId="639"/>
            <ac:spMk id="15" creationId="{77B0BC37-E427-4C39-0F2C-21F36711D447}"/>
          </ac:spMkLst>
        </pc:spChg>
        <pc:spChg chg="mod">
          <ac:chgData name="Kerrie Shanahan" userId="ae473d9f-76e9-476f-892f-2674ea963afc" providerId="ADAL" clId="{1C2628FB-1F07-4B48-8FB3-27553585B1CA}" dt="2026-04-15T01:29:58.445" v="9099" actId="20577"/>
          <ac:spMkLst>
            <pc:docMk/>
            <pc:sldMk cId="302842435" sldId="639"/>
            <ac:spMk id="16" creationId="{D2D4AFB6-74B7-C867-25E6-00D83E7DE454}"/>
          </ac:spMkLst>
        </pc:spChg>
        <pc:spChg chg="mod">
          <ac:chgData name="Kerrie Shanahan" userId="ae473d9f-76e9-476f-892f-2674ea963afc" providerId="ADAL" clId="{1C2628FB-1F07-4B48-8FB3-27553585B1CA}" dt="2026-04-08T02:03:57.723" v="8182"/>
          <ac:spMkLst>
            <pc:docMk/>
            <pc:sldMk cId="302842435" sldId="639"/>
            <ac:spMk id="17" creationId="{19E9528F-A3F7-D85A-0490-D3703414A766}"/>
          </ac:spMkLst>
        </pc:spChg>
        <pc:spChg chg="mod">
          <ac:chgData name="Kerrie Shanahan" userId="ae473d9f-76e9-476f-892f-2674ea963afc" providerId="ADAL" clId="{1C2628FB-1F07-4B48-8FB3-27553585B1CA}" dt="2026-04-08T02:03:57.723" v="8182"/>
          <ac:spMkLst>
            <pc:docMk/>
            <pc:sldMk cId="302842435" sldId="639"/>
            <ac:spMk id="18" creationId="{C38EEF95-5B46-7A80-C571-7714E5FBE80F}"/>
          </ac:spMkLst>
        </pc:spChg>
        <pc:spChg chg="mod">
          <ac:chgData name="Kerrie Shanahan" userId="ae473d9f-76e9-476f-892f-2674ea963afc" providerId="ADAL" clId="{1C2628FB-1F07-4B48-8FB3-27553585B1CA}" dt="2026-04-08T02:03:57.723" v="8182"/>
          <ac:spMkLst>
            <pc:docMk/>
            <pc:sldMk cId="302842435" sldId="639"/>
            <ac:spMk id="19" creationId="{E3F4A3F5-CC2D-2A98-675E-395FC7A6D47B}"/>
          </ac:spMkLst>
        </pc:spChg>
        <pc:spChg chg="mod">
          <ac:chgData name="Kerrie Shanahan" userId="ae473d9f-76e9-476f-892f-2674ea963afc" providerId="ADAL" clId="{1C2628FB-1F07-4B48-8FB3-27553585B1CA}" dt="2026-04-08T02:03:57.723" v="8182"/>
          <ac:spMkLst>
            <pc:docMk/>
            <pc:sldMk cId="302842435" sldId="639"/>
            <ac:spMk id="20" creationId="{39014880-41E3-834E-A14E-F7E54554487E}"/>
          </ac:spMkLst>
        </pc:spChg>
        <pc:spChg chg="mod">
          <ac:chgData name="Kerrie Shanahan" userId="ae473d9f-76e9-476f-892f-2674ea963afc" providerId="ADAL" clId="{1C2628FB-1F07-4B48-8FB3-27553585B1CA}" dt="2026-04-08T02:03:57.723" v="8182"/>
          <ac:spMkLst>
            <pc:docMk/>
            <pc:sldMk cId="302842435" sldId="639"/>
            <ac:spMk id="23" creationId="{96F10C0A-8EBD-D5D2-864D-123C25B4CC4D}"/>
          </ac:spMkLst>
        </pc:spChg>
        <pc:spChg chg="mod">
          <ac:chgData name="Kerrie Shanahan" userId="ae473d9f-76e9-476f-892f-2674ea963afc" providerId="ADAL" clId="{1C2628FB-1F07-4B48-8FB3-27553585B1CA}" dt="2026-04-08T02:04:19.279" v="8203" actId="20577"/>
          <ac:spMkLst>
            <pc:docMk/>
            <pc:sldMk cId="302842435" sldId="639"/>
            <ac:spMk id="26" creationId="{CE80535F-E1AB-A9DF-59A7-C1E80D824E97}"/>
          </ac:spMkLst>
        </pc:spChg>
        <pc:spChg chg="mod">
          <ac:chgData name="Kerrie Shanahan" userId="ae473d9f-76e9-476f-892f-2674ea963afc" providerId="ADAL" clId="{1C2628FB-1F07-4B48-8FB3-27553585B1CA}" dt="2026-04-08T02:03:57.723" v="8182"/>
          <ac:spMkLst>
            <pc:docMk/>
            <pc:sldMk cId="302842435" sldId="639"/>
            <ac:spMk id="27" creationId="{12A9FBC3-D06F-A24B-0B6A-7E6EB54F51E2}"/>
          </ac:spMkLst>
        </pc:spChg>
        <pc:spChg chg="mod">
          <ac:chgData name="Kerrie Shanahan" userId="ae473d9f-76e9-476f-892f-2674ea963afc" providerId="ADAL" clId="{1C2628FB-1F07-4B48-8FB3-27553585B1CA}" dt="2026-04-15T01:29:54.548" v="9092" actId="20577"/>
          <ac:spMkLst>
            <pc:docMk/>
            <pc:sldMk cId="302842435" sldId="639"/>
            <ac:spMk id="28" creationId="{3FA608CD-B56D-39E5-738F-CC82CD8BD7F5}"/>
          </ac:spMkLst>
        </pc:spChg>
        <pc:grpChg chg="mod">
          <ac:chgData name="Kerrie Shanahan" userId="ae473d9f-76e9-476f-892f-2674ea963afc" providerId="ADAL" clId="{1C2628FB-1F07-4B48-8FB3-27553585B1CA}" dt="2026-04-20T02:09:06.366" v="9345" actId="962"/>
          <ac:grpSpMkLst>
            <pc:docMk/>
            <pc:sldMk cId="302842435" sldId="639"/>
            <ac:grpSpMk id="5" creationId="{E248101E-7983-D8BD-11B7-407CA7FF9C72}"/>
          </ac:grpSpMkLst>
        </pc:grpChg>
      </pc:sldChg>
      <pc:sldChg chg="addSp delSp modSp mod modNotesTx">
        <pc:chgData name="Kerrie Shanahan" userId="ae473d9f-76e9-476f-892f-2674ea963afc" providerId="ADAL" clId="{1C2628FB-1F07-4B48-8FB3-27553585B1CA}" dt="2026-04-20T02:16:58.865" v="9545" actId="962"/>
        <pc:sldMkLst>
          <pc:docMk/>
          <pc:sldMk cId="2264882062" sldId="640"/>
        </pc:sldMkLst>
        <pc:spChg chg="mod">
          <ac:chgData name="Kerrie Shanahan" userId="ae473d9f-76e9-476f-892f-2674ea963afc" providerId="ADAL" clId="{1C2628FB-1F07-4B48-8FB3-27553585B1CA}" dt="2026-04-15T02:37:34.449" v="9163" actId="20577"/>
          <ac:spMkLst>
            <pc:docMk/>
            <pc:sldMk cId="2264882062" sldId="640"/>
            <ac:spMk id="3" creationId="{E3996BD8-F961-7D5B-0EE5-C42B55DCDCF9}"/>
          </ac:spMkLst>
        </pc:spChg>
        <pc:spChg chg="mod">
          <ac:chgData name="Kerrie Shanahan" userId="ae473d9f-76e9-476f-892f-2674ea963afc" providerId="ADAL" clId="{1C2628FB-1F07-4B48-8FB3-27553585B1CA}" dt="2026-04-20T01:57:04.334" v="9243" actId="14826"/>
          <ac:spMkLst>
            <pc:docMk/>
            <pc:sldMk cId="2264882062" sldId="640"/>
            <ac:spMk id="5" creationId="{23B3E966-4EEC-9C46-228E-7A950BB2E794}"/>
          </ac:spMkLst>
        </pc:spChg>
        <pc:spChg chg="mod">
          <ac:chgData name="Kerrie Shanahan" userId="ae473d9f-76e9-476f-892f-2674ea963afc" providerId="ADAL" clId="{1C2628FB-1F07-4B48-8FB3-27553585B1CA}" dt="2026-04-20T01:57:04.334" v="9243" actId="14826"/>
          <ac:spMkLst>
            <pc:docMk/>
            <pc:sldMk cId="2264882062" sldId="640"/>
            <ac:spMk id="6" creationId="{1CBD8511-45B6-A675-20AB-77714C21E8E3}"/>
          </ac:spMkLst>
        </pc:spChg>
        <pc:spChg chg="mod">
          <ac:chgData name="Kerrie Shanahan" userId="ae473d9f-76e9-476f-892f-2674ea963afc" providerId="ADAL" clId="{1C2628FB-1F07-4B48-8FB3-27553585B1CA}" dt="2026-04-20T01:57:04.334" v="9243" actId="14826"/>
          <ac:spMkLst>
            <pc:docMk/>
            <pc:sldMk cId="2264882062" sldId="640"/>
            <ac:spMk id="10" creationId="{59337FE6-97D7-0F92-05D7-1A6BF02D99B3}"/>
          </ac:spMkLst>
        </pc:spChg>
        <pc:grpChg chg="add mod">
          <ac:chgData name="Kerrie Shanahan" userId="ae473d9f-76e9-476f-892f-2674ea963afc" providerId="ADAL" clId="{1C2628FB-1F07-4B48-8FB3-27553585B1CA}" dt="2026-04-20T01:57:04.334" v="9243" actId="14826"/>
          <ac:grpSpMkLst>
            <pc:docMk/>
            <pc:sldMk cId="2264882062" sldId="640"/>
            <ac:grpSpMk id="2" creationId="{EA372F02-5A2A-E1DD-0D18-D40BB4FBA90B}"/>
          </ac:grpSpMkLst>
        </pc:grpChg>
        <pc:grpChg chg="add mod">
          <ac:chgData name="Kerrie Shanahan" userId="ae473d9f-76e9-476f-892f-2674ea963afc" providerId="ADAL" clId="{1C2628FB-1F07-4B48-8FB3-27553585B1CA}" dt="2026-04-20T02:16:58.865" v="9545" actId="962"/>
          <ac:grpSpMkLst>
            <pc:docMk/>
            <pc:sldMk cId="2264882062" sldId="640"/>
            <ac:grpSpMk id="13" creationId="{19D9CA78-D7B3-60AD-B33D-AC08AA3C5C76}"/>
          </ac:grpSpMkLst>
        </pc:grpChg>
        <pc:picChg chg="add mod">
          <ac:chgData name="Kerrie Shanahan" userId="ae473d9f-76e9-476f-892f-2674ea963afc" providerId="ADAL" clId="{1C2628FB-1F07-4B48-8FB3-27553585B1CA}" dt="2026-04-20T01:57:04.334" v="9243" actId="14826"/>
          <ac:picMkLst>
            <pc:docMk/>
            <pc:sldMk cId="2264882062" sldId="640"/>
            <ac:picMk id="12" creationId="{10DCC15E-868C-C31C-317E-97E1AD6B2CFB}"/>
          </ac:picMkLst>
        </pc:picChg>
      </pc:sldChg>
      <pc:sldChg chg="addSp delSp modSp mod">
        <pc:chgData name="Kerrie Shanahan" userId="ae473d9f-76e9-476f-892f-2674ea963afc" providerId="ADAL" clId="{1C2628FB-1F07-4B48-8FB3-27553585B1CA}" dt="2026-04-20T02:19:08.631" v="9563" actId="962"/>
        <pc:sldMkLst>
          <pc:docMk/>
          <pc:sldMk cId="1140166948" sldId="641"/>
        </pc:sldMkLst>
        <pc:spChg chg="mod">
          <ac:chgData name="Kerrie Shanahan" userId="ae473d9f-76e9-476f-892f-2674ea963afc" providerId="ADAL" clId="{1C2628FB-1F07-4B48-8FB3-27553585B1CA}" dt="2026-04-15T02:37:37.367" v="9165" actId="20577"/>
          <ac:spMkLst>
            <pc:docMk/>
            <pc:sldMk cId="1140166948" sldId="641"/>
            <ac:spMk id="3" creationId="{5C21938F-A919-E203-FCEA-A093D1B1D7A9}"/>
          </ac:spMkLst>
        </pc:spChg>
        <pc:spChg chg="mod">
          <ac:chgData name="Kerrie Shanahan" userId="ae473d9f-76e9-476f-892f-2674ea963afc" providerId="ADAL" clId="{1C2628FB-1F07-4B48-8FB3-27553585B1CA}" dt="2026-04-15T00:12:27.858" v="8829"/>
          <ac:spMkLst>
            <pc:docMk/>
            <pc:sldMk cId="1140166948" sldId="641"/>
            <ac:spMk id="14" creationId="{F541B336-8B24-A9E8-D496-2DBD408C365E}"/>
          </ac:spMkLst>
        </pc:spChg>
        <pc:spChg chg="mod">
          <ac:chgData name="Kerrie Shanahan" userId="ae473d9f-76e9-476f-892f-2674ea963afc" providerId="ADAL" clId="{1C2628FB-1F07-4B48-8FB3-27553585B1CA}" dt="2026-04-15T00:12:27.858" v="8829"/>
          <ac:spMkLst>
            <pc:docMk/>
            <pc:sldMk cId="1140166948" sldId="641"/>
            <ac:spMk id="15" creationId="{971E71C9-65EB-077C-E462-B84B39231B8C}"/>
          </ac:spMkLst>
        </pc:spChg>
        <pc:spChg chg="mod">
          <ac:chgData name="Kerrie Shanahan" userId="ae473d9f-76e9-476f-892f-2674ea963afc" providerId="ADAL" clId="{1C2628FB-1F07-4B48-8FB3-27553585B1CA}" dt="2026-04-15T00:12:27.858" v="8829"/>
          <ac:spMkLst>
            <pc:docMk/>
            <pc:sldMk cId="1140166948" sldId="641"/>
            <ac:spMk id="16" creationId="{763EE8D8-1B46-A155-5201-20A287A2410F}"/>
          </ac:spMkLst>
        </pc:spChg>
        <pc:grpChg chg="add del mod">
          <ac:chgData name="Kerrie Shanahan" userId="ae473d9f-76e9-476f-892f-2674ea963afc" providerId="ADAL" clId="{1C2628FB-1F07-4B48-8FB3-27553585B1CA}" dt="2026-04-20T01:57:13.011" v="9244" actId="478"/>
          <ac:grpSpMkLst>
            <pc:docMk/>
            <pc:sldMk cId="1140166948" sldId="641"/>
            <ac:grpSpMk id="11" creationId="{F03E0977-9BDC-6592-1C68-1EADE5FF1832}"/>
          </ac:grpSpMkLst>
        </pc:grpChg>
        <pc:grpChg chg="mod topLvl">
          <ac:chgData name="Kerrie Shanahan" userId="ae473d9f-76e9-476f-892f-2674ea963afc" providerId="ADAL" clId="{1C2628FB-1F07-4B48-8FB3-27553585B1CA}" dt="2026-04-20T02:18:51.226" v="9561" actId="962"/>
          <ac:grpSpMkLst>
            <pc:docMk/>
            <pc:sldMk cId="1140166948" sldId="641"/>
            <ac:grpSpMk id="12" creationId="{69DDEDCB-A167-7EE3-550F-1E0CAC9D4235}"/>
          </ac:grpSpMkLst>
        </pc:grpChg>
        <pc:picChg chg="add mod">
          <ac:chgData name="Kerrie Shanahan" userId="ae473d9f-76e9-476f-892f-2674ea963afc" providerId="ADAL" clId="{1C2628FB-1F07-4B48-8FB3-27553585B1CA}" dt="2026-04-20T02:19:08.631" v="9563" actId="962"/>
          <ac:picMkLst>
            <pc:docMk/>
            <pc:sldMk cId="1140166948" sldId="641"/>
            <ac:picMk id="2" creationId="{4BE04612-5520-CC82-0D18-CB367EDA13A2}"/>
          </ac:picMkLst>
        </pc:picChg>
        <pc:picChg chg="del mod topLvl">
          <ac:chgData name="Kerrie Shanahan" userId="ae473d9f-76e9-476f-892f-2674ea963afc" providerId="ADAL" clId="{1C2628FB-1F07-4B48-8FB3-27553585B1CA}" dt="2026-04-20T01:57:13.011" v="9244" actId="478"/>
          <ac:picMkLst>
            <pc:docMk/>
            <pc:sldMk cId="1140166948" sldId="641"/>
            <ac:picMk id="13" creationId="{F4F6BF02-85FB-49D6-2B09-9F54D207390F}"/>
          </ac:picMkLst>
        </pc:picChg>
      </pc:sldChg>
      <pc:sldChg chg="addSp delSp modSp add mod modNotesTx">
        <pc:chgData name="Kerrie Shanahan" userId="ae473d9f-76e9-476f-892f-2674ea963afc" providerId="ADAL" clId="{1C2628FB-1F07-4B48-8FB3-27553585B1CA}" dt="2026-04-20T02:20:39.052" v="9575" actId="962"/>
        <pc:sldMkLst>
          <pc:docMk/>
          <pc:sldMk cId="2216388321" sldId="642"/>
        </pc:sldMkLst>
        <pc:spChg chg="mod">
          <ac:chgData name="Kerrie Shanahan" userId="ae473d9f-76e9-476f-892f-2674ea963afc" providerId="ADAL" clId="{1C2628FB-1F07-4B48-8FB3-27553585B1CA}" dt="2026-04-15T02:37:39.983" v="9167" actId="20577"/>
          <ac:spMkLst>
            <pc:docMk/>
            <pc:sldMk cId="2216388321" sldId="642"/>
            <ac:spMk id="3" creationId="{97FBEC34-4927-C1FB-880E-231FEA9DEBC1}"/>
          </ac:spMkLst>
        </pc:spChg>
        <pc:grpChg chg="mod">
          <ac:chgData name="Kerrie Shanahan" userId="ae473d9f-76e9-476f-892f-2674ea963afc" providerId="ADAL" clId="{1C2628FB-1F07-4B48-8FB3-27553585B1CA}" dt="2026-04-20T02:20:39.052" v="9575" actId="962"/>
          <ac:grpSpMkLst>
            <pc:docMk/>
            <pc:sldMk cId="2216388321" sldId="642"/>
            <ac:grpSpMk id="25" creationId="{22C49485-22CE-078D-F12A-46C15305A090}"/>
          </ac:grpSpMkLst>
        </pc:grpChg>
      </pc:sldChg>
      <pc:sldChg chg="modSp mod">
        <pc:chgData name="Kerrie Shanahan" userId="ae473d9f-76e9-476f-892f-2674ea963afc" providerId="ADAL" clId="{1C2628FB-1F07-4B48-8FB3-27553585B1CA}" dt="2026-04-20T02:21:16.396" v="9633" actId="962"/>
        <pc:sldMkLst>
          <pc:docMk/>
          <pc:sldMk cId="3177861157" sldId="643"/>
        </pc:sldMkLst>
        <pc:spChg chg="mod">
          <ac:chgData name="Kerrie Shanahan" userId="ae473d9f-76e9-476f-892f-2674ea963afc" providerId="ADAL" clId="{1C2628FB-1F07-4B48-8FB3-27553585B1CA}" dt="2026-04-15T02:37:42.390" v="9169" actId="20577"/>
          <ac:spMkLst>
            <pc:docMk/>
            <pc:sldMk cId="3177861157" sldId="643"/>
            <ac:spMk id="3" creationId="{A811BEE2-63CB-7825-B1A0-DF287EAB5AB8}"/>
          </ac:spMkLst>
        </pc:spChg>
        <pc:grpChg chg="mod">
          <ac:chgData name="Kerrie Shanahan" userId="ae473d9f-76e9-476f-892f-2674ea963afc" providerId="ADAL" clId="{1C2628FB-1F07-4B48-8FB3-27553585B1CA}" dt="2026-04-20T02:21:16.396" v="9633" actId="962"/>
          <ac:grpSpMkLst>
            <pc:docMk/>
            <pc:sldMk cId="3177861157" sldId="643"/>
            <ac:grpSpMk id="2" creationId="{342BB131-436D-9845-6902-8902B438EA61}"/>
          </ac:grpSpMkLst>
        </pc:grpChg>
      </pc:sldChg>
      <pc:sldChg chg="modSp mod">
        <pc:chgData name="Kerrie Shanahan" userId="ae473d9f-76e9-476f-892f-2674ea963afc" providerId="ADAL" clId="{1C2628FB-1F07-4B48-8FB3-27553585B1CA}" dt="2026-04-20T02:21:25.978" v="9635" actId="962"/>
        <pc:sldMkLst>
          <pc:docMk/>
          <pc:sldMk cId="2969364253" sldId="644"/>
        </pc:sldMkLst>
        <pc:spChg chg="mod">
          <ac:chgData name="Kerrie Shanahan" userId="ae473d9f-76e9-476f-892f-2674ea963afc" providerId="ADAL" clId="{1C2628FB-1F07-4B48-8FB3-27553585B1CA}" dt="2026-04-15T02:37:45.464" v="9173" actId="20577"/>
          <ac:spMkLst>
            <pc:docMk/>
            <pc:sldMk cId="2969364253" sldId="644"/>
            <ac:spMk id="2" creationId="{532B2DCB-CB9D-6044-0F80-3DB3E1E7490D}"/>
          </ac:spMkLst>
        </pc:spChg>
        <pc:picChg chg="mod">
          <ac:chgData name="Kerrie Shanahan" userId="ae473d9f-76e9-476f-892f-2674ea963afc" providerId="ADAL" clId="{1C2628FB-1F07-4B48-8FB3-27553585B1CA}" dt="2026-04-20T02:21:25.978" v="9635" actId="962"/>
          <ac:picMkLst>
            <pc:docMk/>
            <pc:sldMk cId="2969364253" sldId="644"/>
            <ac:picMk id="6" creationId="{1B58C9E6-C928-F6D6-C7A2-C705D5BAF8FF}"/>
          </ac:picMkLst>
        </pc:picChg>
      </pc:sldChg>
      <pc:sldChg chg="addSp delSp modSp mod">
        <pc:chgData name="Kerrie Shanahan" userId="ae473d9f-76e9-476f-892f-2674ea963afc" providerId="ADAL" clId="{1C2628FB-1F07-4B48-8FB3-27553585B1CA}" dt="2026-04-20T02:21:33.251" v="9637" actId="962"/>
        <pc:sldMkLst>
          <pc:docMk/>
          <pc:sldMk cId="1211278075" sldId="645"/>
        </pc:sldMkLst>
        <pc:spChg chg="mod">
          <ac:chgData name="Kerrie Shanahan" userId="ae473d9f-76e9-476f-892f-2674ea963afc" providerId="ADAL" clId="{1C2628FB-1F07-4B48-8FB3-27553585B1CA}" dt="2026-04-15T02:37:48.401" v="9175" actId="20577"/>
          <ac:spMkLst>
            <pc:docMk/>
            <pc:sldMk cId="1211278075" sldId="645"/>
            <ac:spMk id="2" creationId="{A1F180D9-0496-37E7-E318-B40F74144207}"/>
          </ac:spMkLst>
        </pc:spChg>
        <pc:picChg chg="add mod">
          <ac:chgData name="Kerrie Shanahan" userId="ae473d9f-76e9-476f-892f-2674ea963afc" providerId="ADAL" clId="{1C2628FB-1F07-4B48-8FB3-27553585B1CA}" dt="2026-04-15T04:20:14.423" v="9240"/>
          <ac:picMkLst>
            <pc:docMk/>
            <pc:sldMk cId="1211278075" sldId="645"/>
            <ac:picMk id="3" creationId="{5935DAB2-3912-5219-5968-5970C0DE9FF5}"/>
          </ac:picMkLst>
        </pc:picChg>
        <pc:picChg chg="mod topLvl">
          <ac:chgData name="Kerrie Shanahan" userId="ae473d9f-76e9-476f-892f-2674ea963afc" providerId="ADAL" clId="{1C2628FB-1F07-4B48-8FB3-27553585B1CA}" dt="2026-04-20T02:21:33.251" v="9637" actId="962"/>
          <ac:picMkLst>
            <pc:docMk/>
            <pc:sldMk cId="1211278075" sldId="645"/>
            <ac:picMk id="6" creationId="{9C9103F9-4EDF-E488-2704-E106E53D70C6}"/>
          </ac:picMkLst>
        </pc:picChg>
      </pc:sldChg>
      <pc:sldChg chg="addSp delSp modSp mod">
        <pc:chgData name="Kerrie Shanahan" userId="ae473d9f-76e9-476f-892f-2674ea963afc" providerId="ADAL" clId="{1C2628FB-1F07-4B48-8FB3-27553585B1CA}" dt="2026-04-20T02:21:43.781" v="9639" actId="962"/>
        <pc:sldMkLst>
          <pc:docMk/>
          <pc:sldMk cId="2561338971" sldId="646"/>
        </pc:sldMkLst>
        <pc:spChg chg="mod">
          <ac:chgData name="Kerrie Shanahan" userId="ae473d9f-76e9-476f-892f-2674ea963afc" providerId="ADAL" clId="{1C2628FB-1F07-4B48-8FB3-27553585B1CA}" dt="2026-04-15T02:37:50.812" v="9177" actId="20577"/>
          <ac:spMkLst>
            <pc:docMk/>
            <pc:sldMk cId="2561338971" sldId="646"/>
            <ac:spMk id="2" creationId="{91FC5E87-BA4E-5DE5-0323-479B0F40DF45}"/>
          </ac:spMkLst>
        </pc:spChg>
        <pc:grpChg chg="mod">
          <ac:chgData name="Kerrie Shanahan" userId="ae473d9f-76e9-476f-892f-2674ea963afc" providerId="ADAL" clId="{1C2628FB-1F07-4B48-8FB3-27553585B1CA}" dt="2026-04-20T02:21:43.781" v="9639" actId="962"/>
          <ac:grpSpMkLst>
            <pc:docMk/>
            <pc:sldMk cId="2561338971" sldId="646"/>
            <ac:grpSpMk id="7" creationId="{1D1C1148-1F2E-14D9-6B8D-9BBE9C995C5E}"/>
          </ac:grpSpMkLst>
        </pc:grpChg>
        <pc:picChg chg="add mod">
          <ac:chgData name="Kerrie Shanahan" userId="ae473d9f-76e9-476f-892f-2674ea963afc" providerId="ADAL" clId="{1C2628FB-1F07-4B48-8FB3-27553585B1CA}" dt="2026-04-15T04:20:18.598" v="9242"/>
          <ac:picMkLst>
            <pc:docMk/>
            <pc:sldMk cId="2561338971" sldId="646"/>
            <ac:picMk id="3" creationId="{753B9B3E-3638-2D9F-DE6B-2B69C38D6DBB}"/>
          </ac:picMkLst>
        </pc:picChg>
      </pc:sldChg>
      <pc:sldChg chg="modSp mod">
        <pc:chgData name="Kerrie Shanahan" userId="ae473d9f-76e9-476f-892f-2674ea963afc" providerId="ADAL" clId="{1C2628FB-1F07-4B48-8FB3-27553585B1CA}" dt="2026-04-20T02:21:48.721" v="9641" actId="962"/>
        <pc:sldMkLst>
          <pc:docMk/>
          <pc:sldMk cId="3066332179" sldId="647"/>
        </pc:sldMkLst>
        <pc:spChg chg="mod">
          <ac:chgData name="Kerrie Shanahan" userId="ae473d9f-76e9-476f-892f-2674ea963afc" providerId="ADAL" clId="{1C2628FB-1F07-4B48-8FB3-27553585B1CA}" dt="2026-04-15T02:37:53.388" v="9179" actId="20577"/>
          <ac:spMkLst>
            <pc:docMk/>
            <pc:sldMk cId="3066332179" sldId="647"/>
            <ac:spMk id="2" creationId="{9243AAA9-1434-2BA8-20E0-83B357A0C334}"/>
          </ac:spMkLst>
        </pc:spChg>
        <pc:picChg chg="mod">
          <ac:chgData name="Kerrie Shanahan" userId="ae473d9f-76e9-476f-892f-2674ea963afc" providerId="ADAL" clId="{1C2628FB-1F07-4B48-8FB3-27553585B1CA}" dt="2026-04-20T02:21:48.721" v="9641" actId="962"/>
          <ac:picMkLst>
            <pc:docMk/>
            <pc:sldMk cId="3066332179" sldId="647"/>
            <ac:picMk id="4" creationId="{BD992052-3BCE-EC38-3B22-2FF23010E456}"/>
          </ac:picMkLst>
        </pc:picChg>
      </pc:sldChg>
      <pc:sldChg chg="addSp delSp modSp mod">
        <pc:chgData name="Kerrie Shanahan" userId="ae473d9f-76e9-476f-892f-2674ea963afc" providerId="ADAL" clId="{1C2628FB-1F07-4B48-8FB3-27553585B1CA}" dt="2026-04-20T02:21:52.681" v="9643" actId="962"/>
        <pc:sldMkLst>
          <pc:docMk/>
          <pc:sldMk cId="469922055" sldId="648"/>
        </pc:sldMkLst>
        <pc:spChg chg="mod">
          <ac:chgData name="Kerrie Shanahan" userId="ae473d9f-76e9-476f-892f-2674ea963afc" providerId="ADAL" clId="{1C2628FB-1F07-4B48-8FB3-27553585B1CA}" dt="2026-04-15T02:37:56.558" v="9181" actId="20577"/>
          <ac:spMkLst>
            <pc:docMk/>
            <pc:sldMk cId="469922055" sldId="648"/>
            <ac:spMk id="2" creationId="{E224B897-CC39-B5CA-A114-ABE4319ADA7B}"/>
          </ac:spMkLst>
        </pc:spChg>
        <pc:picChg chg="add mod">
          <ac:chgData name="Kerrie Shanahan" userId="ae473d9f-76e9-476f-892f-2674ea963afc" providerId="ADAL" clId="{1C2628FB-1F07-4B48-8FB3-27553585B1CA}" dt="2026-04-15T04:20:01.922" v="9238"/>
          <ac:picMkLst>
            <pc:docMk/>
            <pc:sldMk cId="469922055" sldId="648"/>
            <ac:picMk id="3" creationId="{E60F7610-0FD5-CC9C-957C-702575183A11}"/>
          </ac:picMkLst>
        </pc:picChg>
        <pc:picChg chg="mod topLvl">
          <ac:chgData name="Kerrie Shanahan" userId="ae473d9f-76e9-476f-892f-2674ea963afc" providerId="ADAL" clId="{1C2628FB-1F07-4B48-8FB3-27553585B1CA}" dt="2026-04-20T02:21:52.681" v="9643" actId="962"/>
          <ac:picMkLst>
            <pc:docMk/>
            <pc:sldMk cId="469922055" sldId="648"/>
            <ac:picMk id="6" creationId="{4319291D-1C3B-D2AF-61C2-9E0527E76CA9}"/>
          </ac:picMkLst>
        </pc:picChg>
      </pc:sldChg>
      <pc:sldChg chg="addSp delSp modSp add mod modNotesTx">
        <pc:chgData name="Kerrie Shanahan" userId="ae473d9f-76e9-476f-892f-2674ea963afc" providerId="ADAL" clId="{1C2628FB-1F07-4B48-8FB3-27553585B1CA}" dt="2026-04-20T02:22:02.860" v="9645" actId="962"/>
        <pc:sldMkLst>
          <pc:docMk/>
          <pc:sldMk cId="255272156" sldId="649"/>
        </pc:sldMkLst>
        <pc:spChg chg="mod">
          <ac:chgData name="Kerrie Shanahan" userId="ae473d9f-76e9-476f-892f-2674ea963afc" providerId="ADAL" clId="{1C2628FB-1F07-4B48-8FB3-27553585B1CA}" dt="2026-04-15T02:37:59.255" v="9183" actId="20577"/>
          <ac:spMkLst>
            <pc:docMk/>
            <pc:sldMk cId="255272156" sldId="649"/>
            <ac:spMk id="2" creationId="{21859DCB-ABCE-0F2F-8D34-991F7FB96849}"/>
          </ac:spMkLst>
        </pc:spChg>
        <pc:grpChg chg="mod">
          <ac:chgData name="Kerrie Shanahan" userId="ae473d9f-76e9-476f-892f-2674ea963afc" providerId="ADAL" clId="{1C2628FB-1F07-4B48-8FB3-27553585B1CA}" dt="2026-04-20T02:22:02.860" v="9645" actId="962"/>
          <ac:grpSpMkLst>
            <pc:docMk/>
            <pc:sldMk cId="255272156" sldId="649"/>
            <ac:grpSpMk id="13" creationId="{B5219BD0-815B-A801-197C-F6F1F348513F}"/>
          </ac:grpSpMkLst>
        </pc:grpChg>
        <pc:picChg chg="mod">
          <ac:chgData name="Kerrie Shanahan" userId="ae473d9f-76e9-476f-892f-2674ea963afc" providerId="ADAL" clId="{1C2628FB-1F07-4B48-8FB3-27553585B1CA}" dt="2026-04-15T04:19:55.979" v="9236" actId="1076"/>
          <ac:picMkLst>
            <pc:docMk/>
            <pc:sldMk cId="255272156" sldId="649"/>
            <ac:picMk id="9" creationId="{12C65B9B-0373-04E0-4BA8-2B5522FC5296}"/>
          </ac:picMkLst>
        </pc:picChg>
      </pc:sldChg>
      <pc:sldChg chg="modSp mod">
        <pc:chgData name="Kerrie Shanahan" userId="ae473d9f-76e9-476f-892f-2674ea963afc" providerId="ADAL" clId="{1C2628FB-1F07-4B48-8FB3-27553585B1CA}" dt="2026-04-20T02:22:44.755" v="9647" actId="962"/>
        <pc:sldMkLst>
          <pc:docMk/>
          <pc:sldMk cId="788024529" sldId="650"/>
        </pc:sldMkLst>
        <pc:spChg chg="mod">
          <ac:chgData name="Kerrie Shanahan" userId="ae473d9f-76e9-476f-892f-2674ea963afc" providerId="ADAL" clId="{1C2628FB-1F07-4B48-8FB3-27553585B1CA}" dt="2026-04-15T02:38:14.345" v="9195" actId="20577"/>
          <ac:spMkLst>
            <pc:docMk/>
            <pc:sldMk cId="788024529" sldId="650"/>
            <ac:spMk id="3" creationId="{14CB904B-D07E-F87B-A9DA-F90EA45397EC}"/>
          </ac:spMkLst>
        </pc:spChg>
        <pc:grpChg chg="mod">
          <ac:chgData name="Kerrie Shanahan" userId="ae473d9f-76e9-476f-892f-2674ea963afc" providerId="ADAL" clId="{1C2628FB-1F07-4B48-8FB3-27553585B1CA}" dt="2026-04-20T02:22:44.755" v="9647" actId="962"/>
          <ac:grpSpMkLst>
            <pc:docMk/>
            <pc:sldMk cId="788024529" sldId="650"/>
            <ac:grpSpMk id="11" creationId="{4E8B0B0C-5330-7B9E-0036-753144858E2E}"/>
          </ac:grpSpMkLst>
        </pc:grpChg>
      </pc:sldChg>
      <pc:sldChg chg="modSp add mod modNotesTx">
        <pc:chgData name="Kerrie Shanahan" userId="ae473d9f-76e9-476f-892f-2674ea963afc" providerId="ADAL" clId="{1C2628FB-1F07-4B48-8FB3-27553585B1CA}" dt="2026-04-20T02:24:02.025" v="9670"/>
        <pc:sldMkLst>
          <pc:docMk/>
          <pc:sldMk cId="3585299000" sldId="651"/>
        </pc:sldMkLst>
        <pc:spChg chg="mod">
          <ac:chgData name="Kerrie Shanahan" userId="ae473d9f-76e9-476f-892f-2674ea963afc" providerId="ADAL" clId="{1C2628FB-1F07-4B48-8FB3-27553585B1CA}" dt="2026-04-15T02:38:17.230" v="9197" actId="20577"/>
          <ac:spMkLst>
            <pc:docMk/>
            <pc:sldMk cId="3585299000" sldId="651"/>
            <ac:spMk id="2" creationId="{5F47AC86-626B-8F16-B0D3-23B4B57F90FD}"/>
          </ac:spMkLst>
        </pc:spChg>
        <pc:spChg chg="ord">
          <ac:chgData name="Kerrie Shanahan" userId="ae473d9f-76e9-476f-892f-2674ea963afc" providerId="ADAL" clId="{1C2628FB-1F07-4B48-8FB3-27553585B1CA}" dt="2026-04-20T02:24:02.025" v="9670"/>
          <ac:spMkLst>
            <pc:docMk/>
            <pc:sldMk cId="3585299000" sldId="651"/>
            <ac:spMk id="4" creationId="{9B88EFB8-7E54-1E9C-39E9-5CC177002384}"/>
          </ac:spMkLst>
        </pc:spChg>
      </pc:sldChg>
      <pc:sldChg chg="modSp mod">
        <pc:chgData name="Kerrie Shanahan" userId="ae473d9f-76e9-476f-892f-2674ea963afc" providerId="ADAL" clId="{1C2628FB-1F07-4B48-8FB3-27553585B1CA}" dt="2026-04-15T02:38:20" v="9199" actId="20577"/>
        <pc:sldMkLst>
          <pc:docMk/>
          <pc:sldMk cId="2805550691" sldId="652"/>
        </pc:sldMkLst>
        <pc:spChg chg="mod">
          <ac:chgData name="Kerrie Shanahan" userId="ae473d9f-76e9-476f-892f-2674ea963afc" providerId="ADAL" clId="{1C2628FB-1F07-4B48-8FB3-27553585B1CA}" dt="2026-04-08T06:32:23.399" v="8648" actId="20577"/>
          <ac:spMkLst>
            <pc:docMk/>
            <pc:sldMk cId="2805550691" sldId="652"/>
            <ac:spMk id="2" creationId="{A2603459-2312-EB7E-7980-A506A2F7A445}"/>
          </ac:spMkLst>
        </pc:spChg>
        <pc:spChg chg="mod">
          <ac:chgData name="Kerrie Shanahan" userId="ae473d9f-76e9-476f-892f-2674ea963afc" providerId="ADAL" clId="{1C2628FB-1F07-4B48-8FB3-27553585B1CA}" dt="2026-04-15T02:38:20" v="9199" actId="20577"/>
          <ac:spMkLst>
            <pc:docMk/>
            <pc:sldMk cId="2805550691" sldId="652"/>
            <ac:spMk id="3" creationId="{A339FF27-3E75-0CBC-DE69-1170FF7905B8}"/>
          </ac:spMkLst>
        </pc:spChg>
      </pc:sldChg>
      <pc:sldChg chg="modSp">
        <pc:chgData name="Kerrie Shanahan" userId="ae473d9f-76e9-476f-892f-2674ea963afc" providerId="ADAL" clId="{1C2628FB-1F07-4B48-8FB3-27553585B1CA}" dt="2026-04-15T02:38:25.572" v="9201" actId="20577"/>
        <pc:sldMkLst>
          <pc:docMk/>
          <pc:sldMk cId="4007457976" sldId="653"/>
        </pc:sldMkLst>
        <pc:spChg chg="mod">
          <ac:chgData name="Kerrie Shanahan" userId="ae473d9f-76e9-476f-892f-2674ea963afc" providerId="ADAL" clId="{1C2628FB-1F07-4B48-8FB3-27553585B1CA}" dt="2026-04-15T02:38:25.572" v="9201" actId="20577"/>
          <ac:spMkLst>
            <pc:docMk/>
            <pc:sldMk cId="4007457976" sldId="653"/>
            <ac:spMk id="3" creationId="{C28681C6-8A71-1A1A-970D-5F0EA4B41422}"/>
          </ac:spMkLst>
        </pc:spChg>
      </pc:sldChg>
      <pc:sldChg chg="modSp add modNotesTx">
        <pc:chgData name="Kerrie Shanahan" userId="ae473d9f-76e9-476f-892f-2674ea963afc" providerId="ADAL" clId="{1C2628FB-1F07-4B48-8FB3-27553585B1CA}" dt="2026-04-15T02:38:28.111" v="9203" actId="20577"/>
        <pc:sldMkLst>
          <pc:docMk/>
          <pc:sldMk cId="1772027623" sldId="654"/>
        </pc:sldMkLst>
        <pc:spChg chg="mod">
          <ac:chgData name="Kerrie Shanahan" userId="ae473d9f-76e9-476f-892f-2674ea963afc" providerId="ADAL" clId="{1C2628FB-1F07-4B48-8FB3-27553585B1CA}" dt="2026-04-15T02:38:28.111" v="9203" actId="20577"/>
          <ac:spMkLst>
            <pc:docMk/>
            <pc:sldMk cId="1772027623" sldId="654"/>
            <ac:spMk id="3" creationId="{C8B446A7-1E6F-F121-2C5E-B02EF89C2B20}"/>
          </ac:spMkLst>
        </pc:spChg>
      </pc:sldChg>
      <pc:sldChg chg="modSp mod">
        <pc:chgData name="Kerrie Shanahan" userId="ae473d9f-76e9-476f-892f-2674ea963afc" providerId="ADAL" clId="{1C2628FB-1F07-4B48-8FB3-27553585B1CA}" dt="2026-04-20T02:24:22.078" v="9673"/>
        <pc:sldMkLst>
          <pc:docMk/>
          <pc:sldMk cId="637881243" sldId="655"/>
        </pc:sldMkLst>
        <pc:spChg chg="mod">
          <ac:chgData name="Kerrie Shanahan" userId="ae473d9f-76e9-476f-892f-2674ea963afc" providerId="ADAL" clId="{1C2628FB-1F07-4B48-8FB3-27553585B1CA}" dt="2026-04-15T02:38:30.776" v="9205" actId="20577"/>
          <ac:spMkLst>
            <pc:docMk/>
            <pc:sldMk cId="637881243" sldId="655"/>
            <ac:spMk id="4" creationId="{0FF74E7D-46A4-623E-6F4A-08640157C9E9}"/>
          </ac:spMkLst>
        </pc:spChg>
        <pc:picChg chg="mod ord">
          <ac:chgData name="Kerrie Shanahan" userId="ae473d9f-76e9-476f-892f-2674ea963afc" providerId="ADAL" clId="{1C2628FB-1F07-4B48-8FB3-27553585B1CA}" dt="2026-04-20T02:24:19.718" v="9672"/>
          <ac:picMkLst>
            <pc:docMk/>
            <pc:sldMk cId="637881243" sldId="655"/>
            <ac:picMk id="2" creationId="{108BDE09-945B-8032-1561-532E24161CE4}"/>
          </ac:picMkLst>
        </pc:picChg>
        <pc:picChg chg="mod">
          <ac:chgData name="Kerrie Shanahan" userId="ae473d9f-76e9-476f-892f-2674ea963afc" providerId="ADAL" clId="{1C2628FB-1F07-4B48-8FB3-27553585B1CA}" dt="2026-04-20T02:23:14.619" v="9661" actId="962"/>
          <ac:picMkLst>
            <pc:docMk/>
            <pc:sldMk cId="637881243" sldId="655"/>
            <ac:picMk id="6" creationId="{3F1E8999-C385-61B6-7586-48AF241F2E33}"/>
          </ac:picMkLst>
        </pc:picChg>
        <pc:picChg chg="ord">
          <ac:chgData name="Kerrie Shanahan" userId="ae473d9f-76e9-476f-892f-2674ea963afc" providerId="ADAL" clId="{1C2628FB-1F07-4B48-8FB3-27553585B1CA}" dt="2026-04-20T02:24:22.078" v="9673"/>
          <ac:picMkLst>
            <pc:docMk/>
            <pc:sldMk cId="637881243" sldId="655"/>
            <ac:picMk id="12" creationId="{F7D18F2D-2130-5788-6B06-D3496121FB0C}"/>
          </ac:picMkLst>
        </pc:picChg>
      </pc:sldChg>
      <pc:sldChg chg="modSp mod modNotesTx">
        <pc:chgData name="Kerrie Shanahan" userId="ae473d9f-76e9-476f-892f-2674ea963afc" providerId="ADAL" clId="{1C2628FB-1F07-4B48-8FB3-27553585B1CA}" dt="2026-04-20T02:23:26.017" v="9663" actId="962"/>
        <pc:sldMkLst>
          <pc:docMk/>
          <pc:sldMk cId="3258686622" sldId="656"/>
        </pc:sldMkLst>
        <pc:spChg chg="mod">
          <ac:chgData name="Kerrie Shanahan" userId="ae473d9f-76e9-476f-892f-2674ea963afc" providerId="ADAL" clId="{1C2628FB-1F07-4B48-8FB3-27553585B1CA}" dt="2026-04-15T02:38:33.642" v="9207" actId="20577"/>
          <ac:spMkLst>
            <pc:docMk/>
            <pc:sldMk cId="3258686622" sldId="656"/>
            <ac:spMk id="3" creationId="{1A465A2C-EA31-EB55-D1ED-038DC7D2B806}"/>
          </ac:spMkLst>
        </pc:spChg>
        <pc:picChg chg="mod">
          <ac:chgData name="Kerrie Shanahan" userId="ae473d9f-76e9-476f-892f-2674ea963afc" providerId="ADAL" clId="{1C2628FB-1F07-4B48-8FB3-27553585B1CA}" dt="2026-04-20T02:23:26.017" v="9663" actId="962"/>
          <ac:picMkLst>
            <pc:docMk/>
            <pc:sldMk cId="3258686622" sldId="656"/>
            <ac:picMk id="2" creationId="{384FF3A5-9ADD-594A-A96A-78E8B9D9D57E}"/>
          </ac:picMkLst>
        </pc:picChg>
      </pc:sldChg>
    </pc:docChg>
  </pc:docChgLst>
  <pc:docChgLst>
    <pc:chgData name="Aja Bongiorno" userId="f06bccf4-c259-48cd-b259-591b80ae2829" providerId="ADAL" clId="{89DDBFD2-1875-5D5E-861C-DF2FB34FCE35}"/>
    <pc:docChg chg="undo custSel modSld">
      <pc:chgData name="Aja Bongiorno" userId="f06bccf4-c259-48cd-b259-591b80ae2829" providerId="ADAL" clId="{89DDBFD2-1875-5D5E-861C-DF2FB34FCE35}" dt="2026-04-17T05:39:10.915" v="66" actId="20577"/>
      <pc:docMkLst>
        <pc:docMk/>
      </pc:docMkLst>
      <pc:sldChg chg="addSp delSp modSp mod">
        <pc:chgData name="Aja Bongiorno" userId="f06bccf4-c259-48cd-b259-591b80ae2829" providerId="ADAL" clId="{89DDBFD2-1875-5D5E-861C-DF2FB34FCE35}" dt="2026-04-17T05:39:10.915" v="66" actId="20577"/>
        <pc:sldMkLst>
          <pc:docMk/>
          <pc:sldMk cId="3866139053" sldId="613"/>
        </pc:sldMkLst>
        <pc:spChg chg="mod">
          <ac:chgData name="Aja Bongiorno" userId="f06bccf4-c259-48cd-b259-591b80ae2829" providerId="ADAL" clId="{89DDBFD2-1875-5D5E-861C-DF2FB34FCE35}" dt="2026-04-17T05:39:07.307" v="63"/>
          <ac:spMkLst>
            <pc:docMk/>
            <pc:sldMk cId="3866139053" sldId="613"/>
            <ac:spMk id="44" creationId="{28FF8469-4303-41CE-6DB7-5F2FBF3485A4}"/>
          </ac:spMkLst>
        </pc:spChg>
        <pc:spChg chg="mod">
          <ac:chgData name="Aja Bongiorno" userId="f06bccf4-c259-48cd-b259-591b80ae2829" providerId="ADAL" clId="{89DDBFD2-1875-5D5E-861C-DF2FB34FCE35}" dt="2026-04-17T05:39:10.915" v="66" actId="20577"/>
          <ac:spMkLst>
            <pc:docMk/>
            <pc:sldMk cId="3866139053" sldId="613"/>
            <ac:spMk id="53" creationId="{6D61CCA8-3FE3-5C09-AF55-780EC8578CDB}"/>
          </ac:spMkLst>
        </pc:spChg>
        <pc:spChg chg="mod">
          <ac:chgData name="Aja Bongiorno" userId="f06bccf4-c259-48cd-b259-591b80ae2829" providerId="ADAL" clId="{89DDBFD2-1875-5D5E-861C-DF2FB34FCE35}" dt="2026-04-17T05:39:07.307" v="63"/>
          <ac:spMkLst>
            <pc:docMk/>
            <pc:sldMk cId="3866139053" sldId="613"/>
            <ac:spMk id="54" creationId="{1FE534A9-BB76-D233-7791-DFE0B893C362}"/>
          </ac:spMkLst>
        </pc:spChg>
        <pc:spChg chg="mod">
          <ac:chgData name="Aja Bongiorno" userId="f06bccf4-c259-48cd-b259-591b80ae2829" providerId="ADAL" clId="{89DDBFD2-1875-5D5E-861C-DF2FB34FCE35}" dt="2026-04-17T05:39:07.307" v="63"/>
          <ac:spMkLst>
            <pc:docMk/>
            <pc:sldMk cId="3866139053" sldId="613"/>
            <ac:spMk id="55" creationId="{342A5239-992E-5357-4CE9-8E3F6DCACFE9}"/>
          </ac:spMkLst>
        </pc:spChg>
        <pc:spChg chg="mod">
          <ac:chgData name="Aja Bongiorno" userId="f06bccf4-c259-48cd-b259-591b80ae2829" providerId="ADAL" clId="{89DDBFD2-1875-5D5E-861C-DF2FB34FCE35}" dt="2026-04-17T05:39:07.307" v="63"/>
          <ac:spMkLst>
            <pc:docMk/>
            <pc:sldMk cId="3866139053" sldId="613"/>
            <ac:spMk id="56" creationId="{62EB1468-8E13-3BCF-7A5F-70A1476DE425}"/>
          </ac:spMkLst>
        </pc:spChg>
        <pc:spChg chg="mod">
          <ac:chgData name="Aja Bongiorno" userId="f06bccf4-c259-48cd-b259-591b80ae2829" providerId="ADAL" clId="{89DDBFD2-1875-5D5E-861C-DF2FB34FCE35}" dt="2026-04-17T05:39:07.307" v="63"/>
          <ac:spMkLst>
            <pc:docMk/>
            <pc:sldMk cId="3866139053" sldId="613"/>
            <ac:spMk id="57" creationId="{3230C8C2-DD65-BA96-B529-F6FA211DEF12}"/>
          </ac:spMkLst>
        </pc:spChg>
        <pc:spChg chg="mod">
          <ac:chgData name="Aja Bongiorno" userId="f06bccf4-c259-48cd-b259-591b80ae2829" providerId="ADAL" clId="{89DDBFD2-1875-5D5E-861C-DF2FB34FCE35}" dt="2026-04-17T05:39:07.307" v="63"/>
          <ac:spMkLst>
            <pc:docMk/>
            <pc:sldMk cId="3866139053" sldId="613"/>
            <ac:spMk id="59" creationId="{5528669D-4FA3-C8EC-315F-952813F2E19D}"/>
          </ac:spMkLst>
        </pc:spChg>
        <pc:spChg chg="mod">
          <ac:chgData name="Aja Bongiorno" userId="f06bccf4-c259-48cd-b259-591b80ae2829" providerId="ADAL" clId="{89DDBFD2-1875-5D5E-861C-DF2FB34FCE35}" dt="2026-04-17T05:39:07.307" v="63"/>
          <ac:spMkLst>
            <pc:docMk/>
            <pc:sldMk cId="3866139053" sldId="613"/>
            <ac:spMk id="61" creationId="{53D3B842-74FE-E5F6-0B84-3E7516B9C9C4}"/>
          </ac:spMkLst>
        </pc:spChg>
        <pc:spChg chg="mod">
          <ac:chgData name="Aja Bongiorno" userId="f06bccf4-c259-48cd-b259-591b80ae2829" providerId="ADAL" clId="{89DDBFD2-1875-5D5E-861C-DF2FB34FCE35}" dt="2026-04-17T05:39:07.307" v="63"/>
          <ac:spMkLst>
            <pc:docMk/>
            <pc:sldMk cId="3866139053" sldId="613"/>
            <ac:spMk id="62" creationId="{3A04D35A-EB3D-B7C6-E838-D8F8528BA36A}"/>
          </ac:spMkLst>
        </pc:spChg>
        <pc:spChg chg="mod">
          <ac:chgData name="Aja Bongiorno" userId="f06bccf4-c259-48cd-b259-591b80ae2829" providerId="ADAL" clId="{89DDBFD2-1875-5D5E-861C-DF2FB34FCE35}" dt="2026-04-17T05:39:08.849" v="64" actId="20577"/>
          <ac:spMkLst>
            <pc:docMk/>
            <pc:sldMk cId="3866139053" sldId="613"/>
            <ac:spMk id="63" creationId="{4F073DE8-E4D0-3004-87CD-75E6F7573EEC}"/>
          </ac:spMkLst>
        </pc:spChg>
        <pc:spChg chg="mod">
          <ac:chgData name="Aja Bongiorno" userId="f06bccf4-c259-48cd-b259-591b80ae2829" providerId="ADAL" clId="{89DDBFD2-1875-5D5E-861C-DF2FB34FCE35}" dt="2026-04-17T05:39:07.307" v="63"/>
          <ac:spMkLst>
            <pc:docMk/>
            <pc:sldMk cId="3866139053" sldId="613"/>
            <ac:spMk id="64" creationId="{8242DDA8-CDA9-5347-28FB-B7B9FD685A65}"/>
          </ac:spMkLst>
        </pc:spChg>
        <pc:spChg chg="mod">
          <ac:chgData name="Aja Bongiorno" userId="f06bccf4-c259-48cd-b259-591b80ae2829" providerId="ADAL" clId="{89DDBFD2-1875-5D5E-861C-DF2FB34FCE35}" dt="2026-04-17T05:39:09.895" v="65" actId="20577"/>
          <ac:spMkLst>
            <pc:docMk/>
            <pc:sldMk cId="3866139053" sldId="613"/>
            <ac:spMk id="65" creationId="{97E6A6AB-C018-5CF5-E135-7EBF269F3E04}"/>
          </ac:spMkLst>
        </pc:spChg>
      </pc:sldChg>
      <pc:sldChg chg="modSp mod">
        <pc:chgData name="Aja Bongiorno" userId="f06bccf4-c259-48cd-b259-591b80ae2829" providerId="ADAL" clId="{89DDBFD2-1875-5D5E-861C-DF2FB34FCE35}" dt="2026-04-17T05:38:19.030" v="58" actId="20577"/>
        <pc:sldMkLst>
          <pc:docMk/>
          <pc:sldMk cId="302842435" sldId="639"/>
        </pc:sldMkLst>
        <pc:spChg chg="mod">
          <ac:chgData name="Aja Bongiorno" userId="f06bccf4-c259-48cd-b259-591b80ae2829" providerId="ADAL" clId="{89DDBFD2-1875-5D5E-861C-DF2FB34FCE35}" dt="2026-04-17T05:38:19.030" v="58" actId="20577"/>
          <ac:spMkLst>
            <pc:docMk/>
            <pc:sldMk cId="302842435" sldId="639"/>
            <ac:spMk id="6" creationId="{2D8D943B-00D0-8571-6D86-7CD26A5E6E12}"/>
          </ac:spMkLst>
        </pc:spChg>
        <pc:spChg chg="mod">
          <ac:chgData name="Aja Bongiorno" userId="f06bccf4-c259-48cd-b259-591b80ae2829" providerId="ADAL" clId="{89DDBFD2-1875-5D5E-861C-DF2FB34FCE35}" dt="2026-04-17T05:37:34.431" v="40" actId="1076"/>
          <ac:spMkLst>
            <pc:docMk/>
            <pc:sldMk cId="302842435" sldId="639"/>
            <ac:spMk id="16" creationId="{D2D4AFB6-74B7-C867-25E6-00D83E7DE454}"/>
          </ac:spMkLst>
        </pc:spChg>
        <pc:spChg chg="mod">
          <ac:chgData name="Aja Bongiorno" userId="f06bccf4-c259-48cd-b259-591b80ae2829" providerId="ADAL" clId="{89DDBFD2-1875-5D5E-861C-DF2FB34FCE35}" dt="2026-04-17T05:37:37.600" v="41" actId="1076"/>
          <ac:spMkLst>
            <pc:docMk/>
            <pc:sldMk cId="302842435" sldId="639"/>
            <ac:spMk id="17" creationId="{19E9528F-A3F7-D85A-0490-D3703414A766}"/>
          </ac:spMkLst>
        </pc:spChg>
        <pc:spChg chg="mod">
          <ac:chgData name="Aja Bongiorno" userId="f06bccf4-c259-48cd-b259-591b80ae2829" providerId="ADAL" clId="{89DDBFD2-1875-5D5E-861C-DF2FB34FCE35}" dt="2026-04-17T05:37:40.104" v="42" actId="1076"/>
          <ac:spMkLst>
            <pc:docMk/>
            <pc:sldMk cId="302842435" sldId="639"/>
            <ac:spMk id="18" creationId="{C38EEF95-5B46-7A80-C571-7714E5FBE80F}"/>
          </ac:spMkLst>
        </pc:spChg>
        <pc:spChg chg="mod">
          <ac:chgData name="Aja Bongiorno" userId="f06bccf4-c259-48cd-b259-591b80ae2829" providerId="ADAL" clId="{89DDBFD2-1875-5D5E-861C-DF2FB34FCE35}" dt="2026-04-17T05:37:52.333" v="45" actId="1076"/>
          <ac:spMkLst>
            <pc:docMk/>
            <pc:sldMk cId="302842435" sldId="639"/>
            <ac:spMk id="19" creationId="{E3F4A3F5-CC2D-2A98-675E-395FC7A6D47B}"/>
          </ac:spMkLst>
        </pc:spChg>
        <pc:spChg chg="mod">
          <ac:chgData name="Aja Bongiorno" userId="f06bccf4-c259-48cd-b259-591b80ae2829" providerId="ADAL" clId="{89DDBFD2-1875-5D5E-861C-DF2FB34FCE35}" dt="2026-04-17T05:37:48.369" v="44" actId="1076"/>
          <ac:spMkLst>
            <pc:docMk/>
            <pc:sldMk cId="302842435" sldId="639"/>
            <ac:spMk id="20" creationId="{39014880-41E3-834E-A14E-F7E54554487E}"/>
          </ac:spMkLst>
        </pc:spChg>
        <pc:spChg chg="mod">
          <ac:chgData name="Aja Bongiorno" userId="f06bccf4-c259-48cd-b259-591b80ae2829" providerId="ADAL" clId="{89DDBFD2-1875-5D5E-861C-DF2FB34FCE35}" dt="2026-04-17T05:37:59.338" v="49" actId="1076"/>
          <ac:spMkLst>
            <pc:docMk/>
            <pc:sldMk cId="302842435" sldId="639"/>
            <ac:spMk id="21" creationId="{EA3559FD-92F7-3AB6-008C-BC4280AD0452}"/>
          </ac:spMkLst>
        </pc:spChg>
        <pc:spChg chg="mod">
          <ac:chgData name="Aja Bongiorno" userId="f06bccf4-c259-48cd-b259-591b80ae2829" providerId="ADAL" clId="{89DDBFD2-1875-5D5E-861C-DF2FB34FCE35}" dt="2026-04-17T05:38:04.119" v="51" actId="1076"/>
          <ac:spMkLst>
            <pc:docMk/>
            <pc:sldMk cId="302842435" sldId="639"/>
            <ac:spMk id="22" creationId="{0C939586-2D27-F0D0-162F-67543E8A10B6}"/>
          </ac:spMkLst>
        </pc:spChg>
        <pc:spChg chg="mod">
          <ac:chgData name="Aja Bongiorno" userId="f06bccf4-c259-48cd-b259-591b80ae2829" providerId="ADAL" clId="{89DDBFD2-1875-5D5E-861C-DF2FB34FCE35}" dt="2026-04-17T05:38:06.230" v="54" actId="1035"/>
          <ac:spMkLst>
            <pc:docMk/>
            <pc:sldMk cId="302842435" sldId="639"/>
            <ac:spMk id="24" creationId="{EAEBA318-D87C-DC6C-A33F-F61FDEE4D0B8}"/>
          </ac:spMkLst>
        </pc:spChg>
        <pc:spChg chg="mod">
          <ac:chgData name="Aja Bongiorno" userId="f06bccf4-c259-48cd-b259-591b80ae2829" providerId="ADAL" clId="{89DDBFD2-1875-5D5E-861C-DF2FB34FCE35}" dt="2026-04-17T05:37:56.919" v="48" actId="1076"/>
          <ac:spMkLst>
            <pc:docMk/>
            <pc:sldMk cId="302842435" sldId="639"/>
            <ac:spMk id="25" creationId="{332B1E0A-1962-6A3F-2CA1-9A9CF53C2305}"/>
          </ac:spMkLst>
        </pc:spChg>
        <pc:spChg chg="mod">
          <ac:chgData name="Aja Bongiorno" userId="f06bccf4-c259-48cd-b259-591b80ae2829" providerId="ADAL" clId="{89DDBFD2-1875-5D5E-861C-DF2FB34FCE35}" dt="2026-04-17T05:38:01.284" v="50" actId="1076"/>
          <ac:spMkLst>
            <pc:docMk/>
            <pc:sldMk cId="302842435" sldId="639"/>
            <ac:spMk id="26" creationId="{CE80535F-E1AB-A9DF-59A7-C1E80D824E97}"/>
          </ac:spMkLst>
        </pc:spChg>
        <pc:spChg chg="mod">
          <ac:chgData name="Aja Bongiorno" userId="f06bccf4-c259-48cd-b259-591b80ae2829" providerId="ADAL" clId="{89DDBFD2-1875-5D5E-861C-DF2FB34FCE35}" dt="2026-04-17T05:37:43.260" v="43" actId="1076"/>
          <ac:spMkLst>
            <pc:docMk/>
            <pc:sldMk cId="302842435" sldId="639"/>
            <ac:spMk id="28" creationId="{3FA608CD-B56D-39E5-738F-CC82CD8BD7F5}"/>
          </ac:spMkLst>
        </pc:spChg>
        <pc:grpChg chg="mod">
          <ac:chgData name="Aja Bongiorno" userId="f06bccf4-c259-48cd-b259-591b80ae2829" providerId="ADAL" clId="{89DDBFD2-1875-5D5E-861C-DF2FB34FCE35}" dt="2026-04-17T05:37:54.249" v="47" actId="1076"/>
          <ac:grpSpMkLst>
            <pc:docMk/>
            <pc:sldMk cId="302842435" sldId="639"/>
            <ac:grpSpMk id="5" creationId="{E248101E-7983-D8BD-11B7-407CA7FF9C72}"/>
          </ac:grpSpMkLst>
        </pc:gr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64F4B7-307B-460A-9216-CC21E96F22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897C1B-43FC-4D09-8B0C-C5FC5D8B1A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C8173-52BC-4F8E-A1DB-073827CA7B9E}" type="datetimeFigureOut">
              <a:rPr lang="en-AU" smtClean="0"/>
              <a:t>20/04/2026</a:t>
            </a:fld>
            <a:endParaRPr lang="en-AU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5A003B-9AFC-40BD-9E27-3767AF8D2B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18DC3A-9E06-4EC9-94DD-1749B9ECC6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E9432-9770-41A6-ACDC-B313F45D28CF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07067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53297-7DEE-4CE4-B733-474A3A21B2D8}" type="datetimeFigureOut">
              <a:rPr lang="en-AU" smtClean="0"/>
              <a:t>20/04/2026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4A9DE-4760-4494-A2B3-6554A63B8D88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934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Lesson structure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pPr>
              <a:defRPr/>
            </a:pPr>
            <a:r>
              <a:rPr lang="en-AU" dirty="0">
                <a:latin typeface="+mn-lt"/>
              </a:rPr>
              <a:t>Review of previously learnt content (slides 2 to 13) takes approximately 15 minutes. </a:t>
            </a:r>
            <a:endParaRPr lang="en-AU" dirty="0">
              <a:latin typeface="+mn-lt"/>
              <a:cs typeface="Calibri"/>
            </a:endParaRPr>
          </a:p>
          <a:p>
            <a:pPr>
              <a:defRPr/>
            </a:pPr>
            <a:r>
              <a:rPr lang="en-AU" dirty="0">
                <a:latin typeface="+mn-lt"/>
              </a:rPr>
              <a:t>Explicit teaching of: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sz="1200" dirty="0">
                <a:latin typeface="+mn-lt"/>
              </a:rPr>
              <a:t>the letter-sound correspondence </a:t>
            </a:r>
            <a:r>
              <a:rPr lang="en-AU" sz="1200" b="1" dirty="0">
                <a:latin typeface="+mn-lt"/>
              </a:rPr>
              <a:t>ough </a:t>
            </a:r>
            <a:r>
              <a:rPr lang="en-AU" sz="1200" b="0" dirty="0">
                <a:latin typeface="+mn-lt"/>
              </a:rPr>
              <a:t>saying the sounds </a:t>
            </a:r>
            <a:r>
              <a:rPr lang="en-AU" sz="1200" i="0" dirty="0">
                <a:latin typeface="+mn-lt"/>
              </a:rPr>
              <a:t>/ow/ as in </a:t>
            </a:r>
            <a:r>
              <a:rPr lang="en-AU" sz="1200" b="1" i="0" dirty="0">
                <a:latin typeface="+mn-lt"/>
              </a:rPr>
              <a:t>pl</a:t>
            </a:r>
            <a:r>
              <a:rPr lang="en-AU" sz="1200" b="1" i="0" u="sng" dirty="0">
                <a:latin typeface="+mn-lt"/>
              </a:rPr>
              <a:t>ough</a:t>
            </a:r>
            <a:r>
              <a:rPr lang="en-AU" sz="1200" i="0" dirty="0">
                <a:latin typeface="+mn-lt"/>
              </a:rPr>
              <a:t>, /or/ as in </a:t>
            </a:r>
            <a:r>
              <a:rPr lang="en-AU" sz="1200" b="1" i="0" dirty="0">
                <a:latin typeface="+mn-lt"/>
              </a:rPr>
              <a:t>th</a:t>
            </a:r>
            <a:r>
              <a:rPr lang="en-AU" sz="1200" b="1" i="0" u="sng" dirty="0">
                <a:latin typeface="+mn-lt"/>
              </a:rPr>
              <a:t>ough</a:t>
            </a:r>
            <a:r>
              <a:rPr lang="en-AU" sz="1200" b="1" i="0" dirty="0">
                <a:latin typeface="+mn-lt"/>
              </a:rPr>
              <a:t>t</a:t>
            </a:r>
            <a:r>
              <a:rPr lang="en-AU" sz="1200" i="0" dirty="0">
                <a:latin typeface="+mn-lt"/>
              </a:rPr>
              <a:t> and /ǝ/ as in </a:t>
            </a:r>
            <a:r>
              <a:rPr lang="en-AU" sz="1200" b="1" i="0" dirty="0">
                <a:latin typeface="+mn-lt"/>
              </a:rPr>
              <a:t>thor</a:t>
            </a:r>
            <a:r>
              <a:rPr lang="en-AU" sz="1200" b="1" i="0" u="sng" dirty="0">
                <a:latin typeface="+mn-lt"/>
              </a:rPr>
              <a:t>ough</a:t>
            </a:r>
            <a:r>
              <a:rPr lang="en-AU" sz="1200" i="0" dirty="0">
                <a:latin typeface="+mn-lt"/>
              </a:rPr>
              <a:t> </a:t>
            </a:r>
            <a:r>
              <a:rPr lang="en-AU" sz="1200" dirty="0">
                <a:latin typeface="+mn-lt"/>
              </a:rPr>
              <a:t>(slides 14 to 37)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sz="1200" dirty="0">
                <a:latin typeface="+mn-lt"/>
              </a:rPr>
              <a:t>the irregular words </a:t>
            </a:r>
            <a:r>
              <a:rPr lang="en-AU" sz="1200" b="1" dirty="0">
                <a:latin typeface="+mn-lt"/>
              </a:rPr>
              <a:t>guess </a:t>
            </a:r>
            <a:r>
              <a:rPr lang="en-AU" sz="1200" b="0" dirty="0">
                <a:latin typeface="+mn-lt"/>
              </a:rPr>
              <a:t>and</a:t>
            </a:r>
            <a:r>
              <a:rPr lang="en-AU" sz="1200" b="1" dirty="0">
                <a:latin typeface="+mn-lt"/>
              </a:rPr>
              <a:t> ancient </a:t>
            </a:r>
            <a:r>
              <a:rPr lang="en-AU" sz="1200" b="0" dirty="0">
                <a:latin typeface="+mn-lt"/>
              </a:rPr>
              <a:t>(slides 26 to 29)</a:t>
            </a:r>
          </a:p>
          <a:p>
            <a:pPr>
              <a:defRPr/>
            </a:pPr>
            <a:r>
              <a:rPr lang="en-AU" sz="1200" b="0" dirty="0">
                <a:latin typeface="+mn-lt"/>
              </a:rPr>
              <a:t>t</a:t>
            </a:r>
            <a:r>
              <a:rPr lang="en-AU" sz="1200" dirty="0">
                <a:latin typeface="+mn-lt"/>
              </a:rPr>
              <a:t>akes approximately 30 minutes.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r>
              <a:rPr lang="en-US" b="1" dirty="0">
                <a:latin typeface="+mn-lt"/>
              </a:rPr>
              <a:t>Lesson preparation</a:t>
            </a:r>
          </a:p>
          <a:p>
            <a:endParaRPr lang="en-US" sz="120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</a:rPr>
              <a:t>Go to the download folder for this phase; it includes a Word file for the student sheet for this lesson. </a:t>
            </a:r>
            <a:r>
              <a:rPr lang="en-US" sz="1200" dirty="0">
                <a:effectLst/>
                <a:latin typeface="+mn-lt"/>
              </a:rPr>
              <a:t>Print one student sheet for each student </a:t>
            </a:r>
            <a:r>
              <a:rPr lang="en-AU" sz="1200" u="none" dirty="0">
                <a:latin typeface="+mn-lt"/>
              </a:rPr>
              <a:t>(to be used with slide 36).</a:t>
            </a:r>
            <a:endParaRPr lang="en-AU" sz="1200" u="none" dirty="0"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dirty="0">
                <a:solidFill>
                  <a:srgbClr val="000000"/>
                </a:solidFill>
                <a:effectLst/>
                <a:latin typeface="+mn-lt"/>
              </a:rPr>
              <a:t>If desired, edit the letters on slides 15, 16 and 17 to your preferred font.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dirty="0">
                <a:latin typeface="+mn-lt"/>
              </a:rPr>
              <a:t>Prepare application tasks for independent practice (slide 37). For example, you could use the Phonics pair-game templates found on the Literacy Hub (www.literacyhub.edu.au/search/phonics-pair-game-templates) and add words containing letter–sound correspondences students have already learnt.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Note: This lesson contains words that some students may not be familiar with. Providing a short, student-friendly definition for these words can be done after the instruction on the relevant slide/s. Example definitions have been provided for some words. </a:t>
            </a:r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532F7-F8D3-48F3-865A-76AF0734EDFB}" type="slidenum">
              <a:rPr lang="en-AU" smtClean="0"/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918110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endParaRPr lang="en-US" b="0" dirty="0"/>
          </a:p>
          <a:p>
            <a:r>
              <a:rPr lang="en-US" b="0" dirty="0"/>
              <a:t>Point to each irregular word in random order. As you point, students read the word.</a:t>
            </a:r>
          </a:p>
          <a:p>
            <a:endParaRPr lang="en-US" b="0" dirty="0"/>
          </a:p>
          <a:p>
            <a:r>
              <a:rPr lang="en-US" b="1" dirty="0"/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If any students do not know the word or say the wrong word, remind them of the sounds in the word, and the spelling of the word, for example, </a:t>
            </a:r>
            <a:r>
              <a:rPr lang="en-US" b="1" dirty="0"/>
              <a:t>d/ou/b/le</a:t>
            </a:r>
            <a:r>
              <a:rPr lang="en-US" b="0" dirty="0"/>
              <a:t>,</a:t>
            </a:r>
            <a:r>
              <a:rPr lang="en-US" b="1" dirty="0"/>
              <a:t> double</a:t>
            </a:r>
            <a:r>
              <a:rPr lang="en-US" b="0" dirty="0"/>
              <a:t>,</a:t>
            </a:r>
            <a:r>
              <a:rPr lang="en-US" b="1" dirty="0"/>
              <a:t> d-ou-b-le</a:t>
            </a:r>
            <a:r>
              <a:rPr lang="en-US" b="0" dirty="0"/>
              <a:t> spells </a:t>
            </a:r>
            <a:r>
              <a:rPr lang="en-US" b="1" dirty="0"/>
              <a:t>double</a:t>
            </a:r>
            <a:r>
              <a:rPr lang="en-US" b="0" dirty="0"/>
              <a:t>.</a:t>
            </a:r>
            <a:r>
              <a:rPr lang="en-US" b="1" dirty="0"/>
              <a:t> </a:t>
            </a:r>
            <a:r>
              <a:rPr lang="en-US" dirty="0"/>
              <a:t>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270941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read the sentences.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Prompt them to: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previously taught irregular words fluently</a:t>
            </a:r>
            <a:endParaRPr lang="en-A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sound out and blend to read the other words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re-read the sentences with fluency.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 with an aspect of reading the sentences, model the process. 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912168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Start by reminding students that when they write sentences they should: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think about irregular words they know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stretch words to help with spelling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leave spaces between words and use previously taught punctuation.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Tell students the sentence they are going to write: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May hungrily ate a doughnut with double cream and gave a wry smile when she was offered more.</a:t>
            </a: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Then have students: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repeat the sentence to you</a:t>
            </a:r>
            <a:endParaRPr lang="en-US" dirty="0">
              <a:solidFill>
                <a:schemeClr val="tx1"/>
              </a:solidFill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write the sentence on their mini-whiteboard or on paper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tx1"/>
                </a:solidFill>
                <a:effectLst/>
                <a:latin typeface="+mn-lt"/>
                <a:cs typeface="Calibri"/>
              </a:rPr>
              <a:t>show the sentence they have written by placing their mini-whiteboard underneath their chin for you to check.</a:t>
            </a:r>
            <a:endParaRPr lang="en-US" sz="1200" dirty="0">
              <a:solidFill>
                <a:schemeClr val="tx1"/>
              </a:solidFill>
              <a:effectLst/>
              <a:latin typeface="+mn-lt"/>
              <a:ea typeface="Calibri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needed, students can be given these additional follow-on sentences: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May answered honestly. She explained that even though she would like another doughnut, she had eaten enough for one day.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 dirty="0">
                <a:solidFill>
                  <a:schemeClr val="tx1"/>
                </a:solidFill>
                <a:latin typeface="+mn-lt"/>
              </a:rPr>
              <a:t>Provide corrective feedback as needed:</a:t>
            </a:r>
          </a:p>
          <a:p>
            <a:r>
              <a:rPr lang="en-US" dirty="0">
                <a:solidFill>
                  <a:schemeClr val="tx1"/>
                </a:solidFill>
                <a:latin typeface="+mn-lt"/>
              </a:rPr>
              <a:t>If any students have difficulty with an aspect of writing the sentence,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753895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End of review </a:t>
            </a:r>
          </a:p>
          <a:p>
            <a:endParaRPr lang="en-US" dirty="0"/>
          </a:p>
          <a:p>
            <a:r>
              <a:rPr lang="en-US" dirty="0"/>
              <a:t>The following slides are the </a:t>
            </a:r>
            <a:r>
              <a:rPr lang="en-US" b="1" dirty="0"/>
              <a:t>explicit teaching </a:t>
            </a:r>
            <a:r>
              <a:rPr lang="en-US" dirty="0"/>
              <a:t>part of the lesson where students are taught new skills and knowledge.</a:t>
            </a:r>
          </a:p>
          <a:p>
            <a:endParaRPr lang="en-US" dirty="0"/>
          </a:p>
          <a:p>
            <a:r>
              <a:rPr lang="en-US" dirty="0"/>
              <a:t>You might like to give the students a short break before starting the explicit teaching section.</a:t>
            </a:r>
          </a:p>
          <a:p>
            <a:endParaRPr lang="en-US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390386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Set learning intention and success criteria</a:t>
            </a:r>
          </a:p>
          <a:p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The letter–sound correspondences introduced in this lesson are: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ough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 saying </a:t>
            </a:r>
            <a:r>
              <a:rPr lang="en-US" sz="1200" b="0" dirty="0">
                <a:latin typeface="+mn-lt"/>
              </a:rPr>
              <a:t>/</a:t>
            </a:r>
            <a:r>
              <a:rPr lang="en-US" sz="1200" b="0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ow</a:t>
            </a:r>
            <a:r>
              <a:rPr lang="en-US" sz="1200" b="0" dirty="0">
                <a:latin typeface="+mn-lt"/>
                <a:cs typeface="Arial" panose="020B0604020202020204" pitchFamily="34" charset="0"/>
              </a:rPr>
              <a:t>/ as in </a:t>
            </a:r>
            <a:r>
              <a:rPr lang="en-AU" sz="1200" b="1" dirty="0">
                <a:latin typeface="+mn-lt"/>
                <a:cs typeface="Arial" panose="020B0604020202020204" pitchFamily="34" charset="0"/>
              </a:rPr>
              <a:t>plough</a:t>
            </a:r>
            <a:endParaRPr lang="en-AU" sz="1200" b="0" dirty="0">
              <a:latin typeface="+mn-lt"/>
              <a:cs typeface="Arial" panose="020B06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1" dirty="0">
                <a:latin typeface="+mn-lt"/>
                <a:cs typeface="Arial" panose="020B0604020202020204" pitchFamily="34" charset="0"/>
              </a:rPr>
              <a:t>ough</a:t>
            </a:r>
            <a:r>
              <a:rPr lang="en-AU" sz="1200" b="0" dirty="0">
                <a:latin typeface="+mn-lt"/>
                <a:cs typeface="Arial" panose="020B0604020202020204" pitchFamily="34" charset="0"/>
              </a:rPr>
              <a:t> saying /or/ as in </a:t>
            </a:r>
            <a:r>
              <a:rPr lang="en-AU" sz="1200" b="1" dirty="0">
                <a:latin typeface="+mn-lt"/>
                <a:cs typeface="Arial" panose="020B0604020202020204" pitchFamily="34" charset="0"/>
              </a:rPr>
              <a:t>thought </a:t>
            </a:r>
            <a:endParaRPr lang="en-AU" sz="1200" b="0" dirty="0">
              <a:latin typeface="+mn-lt"/>
              <a:cs typeface="Arial" panose="020B06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1" dirty="0">
                <a:latin typeface="+mn-lt"/>
                <a:cs typeface="Arial" panose="020B0604020202020204" pitchFamily="34" charset="0"/>
              </a:rPr>
              <a:t>ough</a:t>
            </a:r>
            <a:r>
              <a:rPr lang="en-AU" sz="1200" b="0" dirty="0">
                <a:latin typeface="+mn-lt"/>
                <a:cs typeface="Arial" panose="020B0604020202020204" pitchFamily="34" charset="0"/>
              </a:rPr>
              <a:t> saying /</a:t>
            </a:r>
            <a:r>
              <a:rPr lang="en-AU" sz="1200" b="0" dirty="0">
                <a:latin typeface="Aptos" panose="020B0004020202020204" pitchFamily="34" charset="0"/>
                <a:cs typeface="Arial" panose="020B0604020202020204" pitchFamily="34" charset="0"/>
              </a:rPr>
              <a:t>ǝ/ as in </a:t>
            </a:r>
            <a:r>
              <a:rPr lang="en-AU" sz="1200" b="1" dirty="0">
                <a:latin typeface="Aptos" panose="020B0004020202020204" pitchFamily="34" charset="0"/>
                <a:cs typeface="Arial" panose="020B0604020202020204" pitchFamily="34" charset="0"/>
              </a:rPr>
              <a:t>thorough</a:t>
            </a:r>
            <a:r>
              <a:rPr lang="en-AU" sz="1200" b="0" dirty="0">
                <a:latin typeface="+mn-lt"/>
                <a:cs typeface="Arial" panose="020B0604020202020204" pitchFamily="34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0" dirty="0">
              <a:effectLst/>
              <a:latin typeface="+mn-lt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b="0" kern="1200" dirty="0">
                <a:effectLst/>
                <a:latin typeface="+mn-lt"/>
              </a:rPr>
              <a:t>Reading words that have </a:t>
            </a:r>
            <a:r>
              <a:rPr lang="en-AU" sz="1200" b="1" kern="1200" dirty="0">
                <a:effectLst/>
                <a:latin typeface="+mn-lt"/>
              </a:rPr>
              <a:t>ough </a:t>
            </a:r>
            <a:r>
              <a:rPr lang="en-AU" sz="1200" b="0" kern="1200" dirty="0">
                <a:effectLst/>
                <a:latin typeface="+mn-lt"/>
              </a:rPr>
              <a:t>in them is best done when the words are in a sentence. </a:t>
            </a:r>
            <a:r>
              <a:rPr lang="en-US" sz="1200" b="0" kern="1200" dirty="0">
                <a:effectLst/>
                <a:latin typeface="+mn-lt"/>
              </a:rPr>
              <a:t>This provides </a:t>
            </a:r>
            <a:r>
              <a:rPr lang="en-US" b="0" dirty="0">
                <a:latin typeface="+mn-lt"/>
              </a:rPr>
              <a:t>context within which the </a:t>
            </a:r>
            <a:r>
              <a:rPr lang="en-US" b="1" dirty="0">
                <a:latin typeface="+mn-lt"/>
              </a:rPr>
              <a:t>ough</a:t>
            </a:r>
            <a:r>
              <a:rPr lang="en-US" b="0" dirty="0">
                <a:latin typeface="+mn-lt"/>
              </a:rPr>
              <a:t> word is used and helps students determine the correct sound </a:t>
            </a:r>
            <a:r>
              <a:rPr lang="en-US" b="1" dirty="0">
                <a:latin typeface="+mn-lt"/>
              </a:rPr>
              <a:t>ough</a:t>
            </a:r>
            <a:r>
              <a:rPr lang="en-US" b="0" dirty="0">
                <a:latin typeface="+mn-lt"/>
              </a:rPr>
              <a:t> says. </a:t>
            </a: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The irregular words* in this lesson are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guess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and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 ancient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. </a:t>
            </a:r>
            <a:endParaRPr lang="en-AU" sz="1200" kern="1200" dirty="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*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Irregular words are words containing letter–sound correspondences that students have not yet learnt, or that are used in very few words, for example,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listen. These are taught as irregular words to support students to read and spell these words as they come across and use them in their reading and writing. </a:t>
            </a: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reading and writing of irregular words is not the primary focus for this lesson, so is not included in the success criteria. </a:t>
            </a:r>
          </a:p>
          <a:p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Note: When spelling an irregular word orally, say the letter names aloud, grouping the letter names together according to the sounds in the word, for example, </a:t>
            </a:r>
            <a:r>
              <a:rPr lang="en-AU" sz="1200" b="1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-e-ss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spells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guess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174748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150709-1D15-C365-4972-38F816D874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DC436F6-6CB5-0278-1674-47D761E5A6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D4F8258-F31B-23B5-4372-7123CCB607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latin typeface="+mn-lt"/>
              </a:rPr>
              <a:t>Refer to the seven boxes on the slide. </a:t>
            </a:r>
            <a:r>
              <a:rPr lang="en-US" b="0" dirty="0">
                <a:latin typeface="+mn-lt"/>
              </a:rPr>
              <a:t>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i="1" dirty="0">
                <a:latin typeface="+mn-lt"/>
              </a:rPr>
              <a:t>ough</a:t>
            </a:r>
            <a:r>
              <a:rPr lang="en-US" b="0" i="1" dirty="0">
                <a:latin typeface="+mn-lt"/>
              </a:rPr>
              <a:t> is a spelling pattern that can be pronounced in seven common ways.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 dirty="0">
                <a:latin typeface="+mn-lt"/>
              </a:rPr>
              <a:t>We have already learnt that </a:t>
            </a:r>
            <a:r>
              <a:rPr lang="en-US" b="1" i="1" dirty="0">
                <a:latin typeface="+mn-lt"/>
              </a:rPr>
              <a:t>ough</a:t>
            </a:r>
            <a:r>
              <a:rPr lang="en-US" b="0" i="1" dirty="0">
                <a:latin typeface="+mn-lt"/>
              </a:rPr>
              <a:t> can say: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 dirty="0">
                <a:latin typeface="+mn-lt"/>
              </a:rPr>
              <a:t>/</a:t>
            </a:r>
            <a:r>
              <a:rPr lang="en-US" b="0" i="1" dirty="0" err="1">
                <a:latin typeface="+mn-lt"/>
              </a:rPr>
              <a:t>uff</a:t>
            </a:r>
            <a:r>
              <a:rPr lang="en-US" b="0" i="1" dirty="0">
                <a:latin typeface="+mn-lt"/>
              </a:rPr>
              <a:t>/ as in </a:t>
            </a:r>
            <a:r>
              <a:rPr lang="en-US" b="1" i="1" dirty="0">
                <a:latin typeface="+mn-lt"/>
              </a:rPr>
              <a:t>rough</a:t>
            </a:r>
            <a:r>
              <a:rPr lang="en-US" b="0" i="1" dirty="0">
                <a:latin typeface="+mn-lt"/>
              </a:rPr>
              <a:t>, and /off/ as in </a:t>
            </a:r>
            <a:r>
              <a:rPr lang="en-US" b="1" i="1" dirty="0">
                <a:latin typeface="+mn-lt"/>
              </a:rPr>
              <a:t>cough</a:t>
            </a:r>
            <a:r>
              <a:rPr lang="en-US" b="0" i="1" dirty="0">
                <a:latin typeface="+mn-lt"/>
              </a:rPr>
              <a:t> </a:t>
            </a:r>
            <a:r>
              <a:rPr lang="en-US" b="0" i="0" dirty="0">
                <a:latin typeface="+mn-lt"/>
              </a:rPr>
              <a:t>(Lesson 24.1)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 dirty="0">
                <a:latin typeface="+mn-lt"/>
              </a:rPr>
              <a:t>/</a:t>
            </a:r>
            <a:r>
              <a:rPr lang="en-US" b="0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ō/ as in </a:t>
            </a:r>
            <a:r>
              <a:rPr lang="en-US" b="1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dough</a:t>
            </a:r>
            <a:r>
              <a:rPr lang="en-US" b="0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and /oo/ as in </a:t>
            </a:r>
            <a:r>
              <a:rPr lang="en-US" b="1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through</a:t>
            </a:r>
            <a:r>
              <a:rPr lang="en-US" b="0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0" i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(Lesson 24.2)</a:t>
            </a:r>
            <a:r>
              <a:rPr lang="en-US" b="0" i="0" dirty="0">
                <a:latin typeface="+mn-lt"/>
              </a:rPr>
              <a:t>.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0" i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>
                <a:latin typeface="+mn-lt"/>
              </a:rPr>
              <a:t>Introduce students to the new sounds for </a:t>
            </a:r>
            <a:r>
              <a:rPr lang="en-US" b="1" dirty="0">
                <a:latin typeface="+mn-lt"/>
              </a:rPr>
              <a:t>ough</a:t>
            </a:r>
            <a:r>
              <a:rPr lang="en-US" b="0" dirty="0">
                <a:latin typeface="+mn-lt"/>
              </a:rPr>
              <a:t>. Say:</a:t>
            </a:r>
            <a:endParaRPr lang="en-US" b="0" i="0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 dirty="0">
                <a:latin typeface="+mn-lt"/>
              </a:rPr>
              <a:t>Today we are learning that </a:t>
            </a:r>
            <a:r>
              <a:rPr lang="en-US" b="1" i="1" dirty="0">
                <a:latin typeface="+mn-lt"/>
              </a:rPr>
              <a:t>ough </a:t>
            </a:r>
            <a:r>
              <a:rPr lang="en-US" b="0" i="1" dirty="0">
                <a:latin typeface="+mn-lt"/>
              </a:rPr>
              <a:t>can also say: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 dirty="0">
                <a:latin typeface="+mn-lt"/>
              </a:rPr>
              <a:t>/ow/ as in the word </a:t>
            </a:r>
            <a:r>
              <a:rPr lang="en-US" b="1" i="1" dirty="0">
                <a:latin typeface="+mn-lt"/>
              </a:rPr>
              <a:t>plough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 dirty="0">
                <a:latin typeface="+mn-lt"/>
              </a:rPr>
              <a:t>/or/ as in the word </a:t>
            </a:r>
            <a:r>
              <a:rPr lang="en-US" b="1" i="1" dirty="0">
                <a:latin typeface="+mn-lt"/>
              </a:rPr>
              <a:t>thought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 dirty="0">
                <a:latin typeface="+mn-lt"/>
              </a:rPr>
              <a:t>/ǝ/ as in the word </a:t>
            </a:r>
            <a:r>
              <a:rPr lang="en-US" b="1" i="1" dirty="0">
                <a:latin typeface="+mn-lt"/>
              </a:rPr>
              <a:t>thorough</a:t>
            </a:r>
            <a:r>
              <a:rPr lang="en-US" b="0" i="1" dirty="0">
                <a:latin typeface="+mn-lt"/>
              </a:rPr>
              <a:t>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0" i="0" dirty="0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1D13CC-AEE9-1784-77E7-B56B0FEAD6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895528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7C75DB-4D14-385B-B353-E6FF88852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F2E999F-0167-4269-F8E2-186C444FDC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D80EDB5-33C4-F6AD-B347-3489DA4C0C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>
                <a:latin typeface="+mn-lt"/>
              </a:rPr>
              <a:t>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i="1" dirty="0">
                <a:latin typeface="+mn-lt"/>
              </a:rPr>
              <a:t>ough </a:t>
            </a:r>
            <a:r>
              <a:rPr lang="en-US" b="0" i="1" dirty="0">
                <a:latin typeface="+mn-lt"/>
              </a:rPr>
              <a:t>can say: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 dirty="0">
                <a:latin typeface="+mn-lt"/>
              </a:rPr>
              <a:t>/ow/ as in the word </a:t>
            </a:r>
            <a:r>
              <a:rPr lang="en-US" b="1" i="1" dirty="0">
                <a:latin typeface="+mn-lt"/>
              </a:rPr>
              <a:t>plough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 dirty="0">
                <a:latin typeface="+mn-lt"/>
              </a:rPr>
              <a:t>/or/ as in the word </a:t>
            </a:r>
            <a:r>
              <a:rPr lang="en-US" b="1" i="1" dirty="0">
                <a:latin typeface="+mn-lt"/>
              </a:rPr>
              <a:t>thought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 dirty="0">
                <a:latin typeface="+mn-lt"/>
              </a:rPr>
              <a:t>/ǝ/ as in the word </a:t>
            </a:r>
            <a:r>
              <a:rPr lang="en-US" b="1" i="1" dirty="0">
                <a:latin typeface="+mn-lt"/>
              </a:rPr>
              <a:t>thorough</a:t>
            </a:r>
            <a:r>
              <a:rPr lang="en-US" b="0" i="1" dirty="0">
                <a:latin typeface="+mn-lt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latin typeface="+mn-lt"/>
              </a:rPr>
              <a:t>Demonstrate tracing over the spelling pattern on the large screen while saying: </a:t>
            </a:r>
            <a:r>
              <a:rPr lang="en-US" b="1" i="1" dirty="0">
                <a:latin typeface="+mn-lt"/>
                <a:cs typeface="Arial" panose="020B0604020202020204" pitchFamily="34" charset="0"/>
              </a:rPr>
              <a:t>ough</a:t>
            </a:r>
            <a:r>
              <a:rPr lang="en-US" b="0" i="1" dirty="0">
                <a:latin typeface="+mn-lt"/>
                <a:cs typeface="Arial" panose="020B0604020202020204" pitchFamily="34" charset="0"/>
              </a:rPr>
              <a:t> says </a:t>
            </a:r>
            <a:r>
              <a:rPr lang="en-US" b="0" i="1" dirty="0">
                <a:latin typeface="+mn-lt"/>
              </a:rPr>
              <a:t>/ow/, /or/ </a:t>
            </a:r>
            <a:r>
              <a:rPr lang="en-AU" sz="1200" b="0" i="1" kern="1200" dirty="0">
                <a:effectLst/>
                <a:latin typeface="+mn-lt"/>
                <a:ea typeface="Times New Roman" panose="02020603050405020304" pitchFamily="18" charset="0"/>
              </a:rPr>
              <a:t>and </a:t>
            </a:r>
            <a:r>
              <a:rPr lang="en-US" b="0" i="1" dirty="0">
                <a:latin typeface="+mn-lt"/>
              </a:rPr>
              <a:t>/ǝ/.</a:t>
            </a:r>
            <a:endParaRPr lang="en-AU" sz="1200" b="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i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i="0" dirty="0">
                <a:latin typeface="+mn-lt"/>
              </a:rPr>
              <a:t>Refer to the mnemonic phrase on the slide. 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i="1" dirty="0">
                <a:latin typeface="+mn-lt"/>
              </a:rPr>
              <a:t>The phrase </a:t>
            </a:r>
            <a:r>
              <a:rPr lang="en-AU" sz="1200" b="1" i="1" kern="1200" dirty="0">
                <a:effectLst/>
                <a:latin typeface="+mn-lt"/>
              </a:rPr>
              <a:t>Pl</a:t>
            </a:r>
            <a:r>
              <a:rPr lang="en-AU" sz="1200" b="1" i="1" u="sng" kern="1200" dirty="0">
                <a:effectLst/>
                <a:latin typeface="+mn-lt"/>
              </a:rPr>
              <a:t>ough</a:t>
            </a:r>
            <a:r>
              <a:rPr lang="en-AU" sz="1200" b="1" i="1" kern="1200" dirty="0">
                <a:effectLst/>
                <a:latin typeface="+mn-lt"/>
              </a:rPr>
              <a:t> the paddock th</a:t>
            </a:r>
            <a:r>
              <a:rPr lang="en-AU" sz="1200" b="1" i="1" u="sng" kern="1200" dirty="0">
                <a:effectLst/>
                <a:latin typeface="+mn-lt"/>
              </a:rPr>
              <a:t>ough</a:t>
            </a:r>
            <a:r>
              <a:rPr lang="en-AU" sz="1200" b="1" i="1" kern="1200" dirty="0">
                <a:effectLst/>
                <a:latin typeface="+mn-lt"/>
              </a:rPr>
              <a:t>tfully and thor</a:t>
            </a:r>
            <a:r>
              <a:rPr lang="en-AU" sz="1200" b="1" i="1" u="sng" kern="1200" dirty="0">
                <a:effectLst/>
                <a:latin typeface="+mn-lt"/>
              </a:rPr>
              <a:t>ough</a:t>
            </a:r>
            <a:r>
              <a:rPr lang="en-AU" sz="1200" b="1" i="1" kern="1200" dirty="0">
                <a:effectLst/>
                <a:latin typeface="+mn-lt"/>
              </a:rPr>
              <a:t>ly </a:t>
            </a:r>
            <a:r>
              <a:rPr lang="en-AU" i="1" dirty="0">
                <a:latin typeface="+mn-lt"/>
              </a:rPr>
              <a:t>can help us remember these three sounds for </a:t>
            </a:r>
            <a:r>
              <a:rPr lang="en-AU" b="1" i="1" dirty="0">
                <a:latin typeface="+mn-lt"/>
              </a:rPr>
              <a:t>ough</a:t>
            </a:r>
            <a:r>
              <a:rPr lang="en-AU" i="1" dirty="0">
                <a:latin typeface="+mn-lt"/>
              </a:rPr>
              <a:t>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b="0" i="1" kern="1200" dirty="0">
              <a:effectLst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b="0" dirty="0">
                <a:latin typeface="+mn-lt"/>
              </a:rPr>
              <a:t>Explain to students that: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1" dirty="0">
                <a:latin typeface="+mn-lt"/>
              </a:rPr>
              <a:t>ploughing</a:t>
            </a:r>
            <a:r>
              <a:rPr lang="en-AU" b="0" dirty="0">
                <a:latin typeface="+mn-lt"/>
              </a:rPr>
              <a:t> a paddock means that farmers use a big machine called a </a:t>
            </a:r>
            <a:r>
              <a:rPr lang="en-AU" b="1" dirty="0">
                <a:latin typeface="+mn-lt"/>
              </a:rPr>
              <a:t>plough</a:t>
            </a:r>
            <a:r>
              <a:rPr lang="en-AU" b="0" dirty="0">
                <a:latin typeface="+mn-lt"/>
              </a:rPr>
              <a:t>, to break up the dirt into smaller pieces so that plants can grow well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1" dirty="0">
                <a:latin typeface="+mn-lt"/>
              </a:rPr>
              <a:t>thoroughly</a:t>
            </a:r>
            <a:r>
              <a:rPr lang="en-AU" b="0" dirty="0">
                <a:latin typeface="+mn-lt"/>
              </a:rPr>
              <a:t> means to do something very carefully and precisely so that nothing is missed.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b="0" dirty="0">
                <a:latin typeface="+mn-lt"/>
              </a:rPr>
              <a:t>Notes: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0" i="0" dirty="0">
                <a:latin typeface="+mn-lt"/>
              </a:rPr>
              <a:t>The </a:t>
            </a:r>
            <a:r>
              <a:rPr lang="en-US" b="0" i="0" dirty="0">
                <a:latin typeface="+mn-lt"/>
              </a:rPr>
              <a:t>/or/ </a:t>
            </a:r>
            <a:r>
              <a:rPr lang="en-AU" b="0" i="0" dirty="0">
                <a:latin typeface="+mn-lt"/>
              </a:rPr>
              <a:t>sound as in </a:t>
            </a:r>
            <a:r>
              <a:rPr lang="en-AU" b="1" i="0" dirty="0">
                <a:latin typeface="+mn-lt"/>
              </a:rPr>
              <a:t>thought</a:t>
            </a:r>
            <a:r>
              <a:rPr lang="en-AU" b="0" i="0" dirty="0">
                <a:latin typeface="+mn-lt"/>
              </a:rPr>
              <a:t> is slightly more common than </a:t>
            </a:r>
            <a:r>
              <a:rPr lang="en-US" b="0" i="0" dirty="0">
                <a:latin typeface="+mn-lt"/>
              </a:rPr>
              <a:t>/ow/ </a:t>
            </a:r>
            <a:r>
              <a:rPr lang="en-AU" b="0" i="0" dirty="0">
                <a:latin typeface="+mn-lt"/>
              </a:rPr>
              <a:t>as in </a:t>
            </a:r>
            <a:r>
              <a:rPr lang="en-AU" b="1" i="0" dirty="0">
                <a:latin typeface="+mn-lt"/>
              </a:rPr>
              <a:t>plough</a:t>
            </a:r>
            <a:r>
              <a:rPr lang="en-AU" b="0" i="0" dirty="0">
                <a:latin typeface="+mn-lt"/>
              </a:rPr>
              <a:t> and /</a:t>
            </a:r>
            <a:r>
              <a:rPr lang="en-AU" b="0" i="0" dirty="0">
                <a:latin typeface="Aptos" panose="020B0004020202020204" pitchFamily="34" charset="0"/>
              </a:rPr>
              <a:t>ǝ/</a:t>
            </a:r>
            <a:r>
              <a:rPr lang="en-AU" b="0" i="0" dirty="0">
                <a:latin typeface="+mn-lt"/>
              </a:rPr>
              <a:t> as in </a:t>
            </a:r>
            <a:r>
              <a:rPr lang="en-AU" b="1" i="0" dirty="0">
                <a:latin typeface="+mn-lt"/>
              </a:rPr>
              <a:t>thorough</a:t>
            </a:r>
            <a:r>
              <a:rPr lang="en-AU" b="0" i="0" dirty="0">
                <a:latin typeface="+mn-lt"/>
              </a:rPr>
              <a:t>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0" i="0" dirty="0">
                <a:latin typeface="+mn-lt"/>
              </a:rPr>
              <a:t>The only common words that have </a:t>
            </a:r>
            <a:r>
              <a:rPr lang="en-AU" b="1" i="0" dirty="0" err="1">
                <a:latin typeface="+mn-lt"/>
              </a:rPr>
              <a:t>ough</a:t>
            </a:r>
            <a:r>
              <a:rPr lang="en-AU" b="0" i="0" dirty="0">
                <a:latin typeface="+mn-lt"/>
              </a:rPr>
              <a:t> saying /ow/ or /</a:t>
            </a:r>
            <a:r>
              <a:rPr lang="en-AU" b="0" i="0" dirty="0">
                <a:latin typeface="Aptos" panose="020B0004020202020204" pitchFamily="34" charset="0"/>
              </a:rPr>
              <a:t>ǝ/ are:</a:t>
            </a:r>
            <a:endParaRPr lang="en-AU" b="0" i="0" dirty="0">
              <a:latin typeface="+mn-lt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0" dirty="0">
                <a:latin typeface="+mn-lt"/>
              </a:rPr>
              <a:t>/ow/ </a:t>
            </a:r>
            <a:r>
              <a:rPr lang="en-AU" b="0" i="0" dirty="0">
                <a:latin typeface="+mn-lt"/>
              </a:rPr>
              <a:t>- </a:t>
            </a:r>
            <a:r>
              <a:rPr lang="en-AU" b="1" i="0" dirty="0">
                <a:latin typeface="+mn-lt"/>
              </a:rPr>
              <a:t>plough</a:t>
            </a:r>
            <a:r>
              <a:rPr lang="en-AU" b="0" i="0" dirty="0">
                <a:latin typeface="+mn-lt"/>
              </a:rPr>
              <a:t>, </a:t>
            </a:r>
            <a:r>
              <a:rPr lang="en-AU" b="1" i="0" dirty="0">
                <a:latin typeface="+mn-lt"/>
              </a:rPr>
              <a:t>bough</a:t>
            </a:r>
            <a:r>
              <a:rPr lang="en-AU" b="0" i="0" dirty="0">
                <a:latin typeface="+mn-lt"/>
              </a:rPr>
              <a:t>,</a:t>
            </a:r>
            <a:r>
              <a:rPr lang="en-AU" b="1" i="0" dirty="0">
                <a:latin typeface="+mn-lt"/>
              </a:rPr>
              <a:t> drought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0" dirty="0">
                <a:latin typeface="+mn-lt"/>
              </a:rPr>
              <a:t>/</a:t>
            </a:r>
            <a:r>
              <a:rPr lang="en-AU" b="0" i="0" dirty="0">
                <a:latin typeface="Aptos" panose="020B0004020202020204" pitchFamily="34" charset="0"/>
              </a:rPr>
              <a:t>ǝ</a:t>
            </a:r>
            <a:r>
              <a:rPr lang="en-US" b="0" i="0" dirty="0">
                <a:latin typeface="+mn-lt"/>
              </a:rPr>
              <a:t>/ </a:t>
            </a:r>
            <a:r>
              <a:rPr lang="en-AU" b="0" i="0" dirty="0">
                <a:latin typeface="+mn-lt"/>
              </a:rPr>
              <a:t>- </a:t>
            </a:r>
            <a:r>
              <a:rPr lang="en-AU" b="1" i="0" dirty="0">
                <a:latin typeface="+mn-lt"/>
              </a:rPr>
              <a:t>thorough </a:t>
            </a:r>
            <a:r>
              <a:rPr lang="en-AU" b="0" i="0" dirty="0">
                <a:latin typeface="+mn-lt"/>
              </a:rPr>
              <a:t>(and words with </a:t>
            </a:r>
            <a:r>
              <a:rPr lang="en-AU" b="1" i="0" dirty="0">
                <a:latin typeface="+mn-lt"/>
              </a:rPr>
              <a:t>thorough </a:t>
            </a:r>
            <a:r>
              <a:rPr lang="en-AU" b="0" i="0" dirty="0">
                <a:latin typeface="+mn-lt"/>
              </a:rPr>
              <a:t>as a base word).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0" dirty="0">
                <a:latin typeface="+mn-lt"/>
              </a:rPr>
              <a:t>Y</a:t>
            </a:r>
            <a:r>
              <a:rPr lang="en-AU" dirty="0">
                <a:latin typeface="+mn-lt"/>
              </a:rPr>
              <a:t>ou may like to print a copy of this slide to display and reference in the classroom.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71FE8A-4238-826E-D7DD-3B7A920A27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365692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F9A18C-9207-4919-68F8-C7DD88E364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1F2320-683C-8969-19F0-E4FA98C1B1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141FAD9-EBBA-3080-ABBC-6959290554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Students: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form the letters in the air, on the carpet or on a mini-whiteboard while saying </a:t>
            </a:r>
            <a:r>
              <a:rPr lang="en-AU" b="1" i="0" dirty="0"/>
              <a:t>ough</a:t>
            </a:r>
            <a:r>
              <a:rPr lang="en-AU" b="0" i="0" dirty="0"/>
              <a:t> says </a:t>
            </a:r>
            <a:r>
              <a:rPr lang="en-US" b="0" i="0" dirty="0">
                <a:latin typeface="+mn-lt"/>
              </a:rPr>
              <a:t>/ow/, /or/ </a:t>
            </a:r>
            <a:r>
              <a:rPr lang="en-AU" sz="1200" b="0" i="0" kern="1200" dirty="0">
                <a:effectLst/>
                <a:latin typeface="+mn-lt"/>
                <a:ea typeface="Times New Roman" panose="02020603050405020304" pitchFamily="18" charset="0"/>
              </a:rPr>
              <a:t>and </a:t>
            </a:r>
            <a:r>
              <a:rPr lang="en-US" b="0" i="0" dirty="0">
                <a:latin typeface="+mn-lt"/>
              </a:rPr>
              <a:t>/ǝ/.</a:t>
            </a:r>
            <a:endParaRPr lang="en-US" i="0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0" dirty="0"/>
              <a:t>read the mnemonic phrase on the slide. </a:t>
            </a:r>
          </a:p>
          <a:p>
            <a:pPr marL="0" indent="0">
              <a:buFont typeface="Arial,Sans-Serif"/>
              <a:buNone/>
              <a:defRPr/>
            </a:pPr>
            <a:endParaRPr lang="en-US" i="1" dirty="0"/>
          </a:p>
          <a:p>
            <a:r>
              <a:rPr lang="en-US" dirty="0">
                <a:latin typeface="+mn-lt"/>
              </a:rPr>
              <a:t>Check that students are using the correct entry and exit points for their letter formation and offer feedback.</a:t>
            </a:r>
          </a:p>
          <a:p>
            <a:endParaRPr lang="en-US" dirty="0">
              <a:latin typeface="+mn-lt"/>
            </a:endParaRPr>
          </a:p>
          <a:p>
            <a:pPr marL="0" indent="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endParaRPr lang="en-AU" sz="1000" b="0" i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0" dirty="0">
              <a:latin typeface="+mn-lt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DEDE3F-4F26-1043-3BDA-40C1D9FB65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62087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5E722F-35B9-C16C-D6D9-F3E6C71F91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7E30DF6-7ADF-BD7E-2C34-0FC9670E42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CD77857-B1FD-3C80-B0B6-B36CFDEE9F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i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i="0" dirty="0">
                <a:latin typeface="+mn-lt"/>
              </a:rPr>
              <a:t>Say: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1" dirty="0">
                <a:latin typeface="+mn-lt"/>
                <a:cs typeface="Arial" panose="020B0604020202020204" pitchFamily="34" charset="0"/>
              </a:rPr>
              <a:t>There is no one rule for when </a:t>
            </a:r>
            <a:r>
              <a:rPr lang="en-US" b="1" i="1" dirty="0">
                <a:latin typeface="+mn-lt"/>
                <a:cs typeface="Arial" panose="020B0604020202020204" pitchFamily="34" charset="0"/>
              </a:rPr>
              <a:t>ough</a:t>
            </a:r>
            <a:r>
              <a:rPr lang="en-US" b="0" i="1" dirty="0">
                <a:latin typeface="+mn-lt"/>
                <a:cs typeface="Arial" panose="020B0604020202020204" pitchFamily="34" charset="0"/>
              </a:rPr>
              <a:t> says </a:t>
            </a:r>
            <a:r>
              <a:rPr lang="en-US" b="0" i="1" dirty="0">
                <a:latin typeface="+mn-lt"/>
              </a:rPr>
              <a:t>/ow/, /or/ </a:t>
            </a:r>
            <a:r>
              <a:rPr lang="en-AU" sz="1200" b="0" i="1" kern="1200" dirty="0">
                <a:effectLst/>
                <a:latin typeface="+mn-lt"/>
                <a:ea typeface="Times New Roman" panose="02020603050405020304" pitchFamily="18" charset="0"/>
              </a:rPr>
              <a:t>or /</a:t>
            </a:r>
            <a:r>
              <a:rPr lang="en-AU" sz="1200" b="0" i="1" kern="1200" dirty="0">
                <a:effectLst/>
                <a:latin typeface="Aptos" panose="020B0004020202020204" pitchFamily="34" charset="0"/>
                <a:ea typeface="Times New Roman" panose="02020603050405020304" pitchFamily="18" charset="0"/>
              </a:rPr>
              <a:t>ǝ</a:t>
            </a:r>
            <a:r>
              <a:rPr lang="en-AU" sz="1200" b="0" i="1" kern="1200" dirty="0">
                <a:effectLst/>
                <a:latin typeface="+mn-lt"/>
                <a:ea typeface="Times New Roman" panose="02020603050405020304" pitchFamily="18" charset="0"/>
              </a:rPr>
              <a:t>/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.</a:t>
            </a:r>
            <a:endParaRPr lang="en-US" b="0" i="1" dirty="0">
              <a:latin typeface="+mn-lt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1" dirty="0">
                <a:latin typeface="+mn-lt"/>
                <a:cs typeface="Arial" panose="020B0604020202020204" pitchFamily="34" charset="0"/>
              </a:rPr>
              <a:t>We can try to remember the types of words that use each sound.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i="1" dirty="0"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>
                <a:latin typeface="+mn-lt"/>
              </a:rPr>
              <a:t>Demonstrate reading each word, </a:t>
            </a:r>
            <a:r>
              <a:rPr lang="en-AU" b="0" noProof="0" dirty="0">
                <a:latin typeface="+mn-lt"/>
              </a:rPr>
              <a:t>emphasising</a:t>
            </a:r>
            <a:r>
              <a:rPr lang="en-US" b="0" dirty="0">
                <a:latin typeface="+mn-lt"/>
              </a:rPr>
              <a:t> the </a:t>
            </a:r>
            <a:r>
              <a:rPr lang="en-US" b="1" dirty="0">
                <a:latin typeface="+mn-lt"/>
              </a:rPr>
              <a:t>ough </a:t>
            </a:r>
            <a:r>
              <a:rPr lang="en-US" b="0" dirty="0">
                <a:latin typeface="+mn-lt"/>
              </a:rPr>
              <a:t>letter</a:t>
            </a:r>
            <a:r>
              <a:rPr lang="en-US" b="0" dirty="0">
                <a:latin typeface="Aptos Narrow" panose="020B0004020202020204" pitchFamily="34" charset="0"/>
              </a:rPr>
              <a:t>–</a:t>
            </a:r>
            <a:r>
              <a:rPr lang="en-US" b="0" dirty="0">
                <a:latin typeface="+mn-lt"/>
              </a:rPr>
              <a:t>sound correspondences.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i="0" dirty="0">
              <a:latin typeface="+mn-lt"/>
              <a:cs typeface="Arial" panose="020B0604020202020204" pitchFamily="34" charset="0"/>
            </a:endParaRPr>
          </a:p>
          <a:p>
            <a:r>
              <a:rPr lang="en-US" b="0" dirty="0">
                <a:latin typeface="+mn-lt"/>
              </a:rPr>
              <a:t>Start with the list of words on the left. </a:t>
            </a:r>
          </a:p>
          <a:p>
            <a:r>
              <a:rPr lang="en-US" b="0" i="0" dirty="0">
                <a:latin typeface="+mn-lt"/>
              </a:rPr>
              <a:t>Say: </a:t>
            </a:r>
            <a:r>
              <a:rPr lang="en-US" b="1" i="1" dirty="0">
                <a:latin typeface="+mn-lt"/>
                <a:cs typeface="Arial" panose="020B0604020202020204" pitchFamily="34" charset="0"/>
              </a:rPr>
              <a:t>ough</a:t>
            </a:r>
            <a:r>
              <a:rPr lang="en-US" b="0" i="1" dirty="0">
                <a:latin typeface="+mn-lt"/>
                <a:cs typeface="Arial" panose="020B0604020202020204" pitchFamily="34" charset="0"/>
              </a:rPr>
              <a:t> says </a:t>
            </a:r>
            <a:r>
              <a:rPr lang="en-US" b="0" i="1" dirty="0">
                <a:latin typeface="+mn-lt"/>
              </a:rPr>
              <a:t>/ow/ in these words</a:t>
            </a:r>
            <a:r>
              <a:rPr lang="en-US" b="0" dirty="0">
                <a:latin typeface="+mn-lt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Read students the listed words.</a:t>
            </a:r>
          </a:p>
          <a:p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latin typeface="+mn-lt"/>
                <a:cs typeface="Arial" panose="020B0604020202020204" pitchFamily="34" charset="0"/>
              </a:rPr>
              <a:t>You might wish to explain that a </a:t>
            </a:r>
            <a:r>
              <a:rPr lang="en-US" b="1" i="0" dirty="0">
                <a:latin typeface="+mn-lt"/>
                <a:cs typeface="Arial" panose="020B0604020202020204" pitchFamily="34" charset="0"/>
              </a:rPr>
              <a:t>bough</a:t>
            </a:r>
            <a:r>
              <a:rPr lang="en-US" b="0" i="0" dirty="0">
                <a:latin typeface="+mn-lt"/>
                <a:cs typeface="Arial" panose="020B0604020202020204" pitchFamily="34" charset="0"/>
              </a:rPr>
              <a:t> is a tree branch. You may also like to compare it to its homophone pair, </a:t>
            </a:r>
            <a:r>
              <a:rPr lang="en-US" b="1" i="0" dirty="0">
                <a:latin typeface="+mn-lt"/>
                <a:cs typeface="Arial" panose="020B0604020202020204" pitchFamily="34" charset="0"/>
              </a:rPr>
              <a:t>bow</a:t>
            </a:r>
            <a:r>
              <a:rPr lang="en-US" b="0" i="0" dirty="0">
                <a:latin typeface="+mn-lt"/>
                <a:cs typeface="Arial" panose="020B0604020202020204" pitchFamily="34" charset="0"/>
              </a:rPr>
              <a:t>.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Then work through the list in the middle. </a:t>
            </a:r>
          </a:p>
          <a:p>
            <a:r>
              <a:rPr lang="en-US" b="0" i="0" dirty="0">
                <a:latin typeface="+mn-lt"/>
              </a:rPr>
              <a:t>Say: </a:t>
            </a:r>
            <a:r>
              <a:rPr lang="en-US" b="1" i="1" dirty="0">
                <a:latin typeface="+mn-lt"/>
                <a:cs typeface="Arial" panose="020B0604020202020204" pitchFamily="34" charset="0"/>
              </a:rPr>
              <a:t>ough</a:t>
            </a:r>
            <a:r>
              <a:rPr lang="en-US" b="0" i="1" dirty="0">
                <a:latin typeface="+mn-lt"/>
                <a:cs typeface="Arial" panose="020B0604020202020204" pitchFamily="34" charset="0"/>
              </a:rPr>
              <a:t> says </a:t>
            </a:r>
            <a:r>
              <a:rPr lang="en-AU" sz="1200" b="0" i="1" kern="1200" dirty="0">
                <a:effectLst/>
                <a:latin typeface="+mn-lt"/>
                <a:ea typeface="Times New Roman" panose="02020603050405020304" pitchFamily="18" charset="0"/>
              </a:rPr>
              <a:t>/or/ </a:t>
            </a:r>
            <a:r>
              <a:rPr lang="en-US" b="0" i="1" dirty="0">
                <a:latin typeface="+mn-lt"/>
              </a:rPr>
              <a:t>in these words.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Read students the listed words.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Finally, work through the list on the right. </a:t>
            </a:r>
          </a:p>
          <a:p>
            <a:r>
              <a:rPr lang="en-US" b="0" i="0" dirty="0">
                <a:latin typeface="+mn-lt"/>
              </a:rPr>
              <a:t>Say: </a:t>
            </a:r>
            <a:r>
              <a:rPr lang="en-US" b="1" i="1" dirty="0">
                <a:latin typeface="+mn-lt"/>
                <a:cs typeface="Arial" panose="020B0604020202020204" pitchFamily="34" charset="0"/>
              </a:rPr>
              <a:t>ough</a:t>
            </a:r>
            <a:r>
              <a:rPr lang="en-US" b="0" i="1" dirty="0">
                <a:latin typeface="+mn-lt"/>
                <a:cs typeface="Arial" panose="020B0604020202020204" pitchFamily="34" charset="0"/>
              </a:rPr>
              <a:t> says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/</a:t>
            </a:r>
            <a:r>
              <a:rPr lang="en-AU" sz="1200" b="0" kern="1200" dirty="0">
                <a:effectLst/>
                <a:latin typeface="Aptos" panose="020B0004020202020204" pitchFamily="34" charset="0"/>
                <a:ea typeface="Times New Roman" panose="02020603050405020304" pitchFamily="18" charset="0"/>
              </a:rPr>
              <a:t>ǝ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/* </a:t>
            </a:r>
            <a:r>
              <a:rPr lang="en-US" b="0" i="1" dirty="0">
                <a:latin typeface="+mn-lt"/>
              </a:rPr>
              <a:t>in these words. </a:t>
            </a: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Read students the listed words.</a:t>
            </a:r>
          </a:p>
          <a:p>
            <a:endParaRPr lang="en-US" b="0" i="0" dirty="0">
              <a:latin typeface="+mn-lt"/>
              <a:cs typeface="Arial" panose="020B0604020202020204" pitchFamily="34" charset="0"/>
            </a:endParaRPr>
          </a:p>
          <a:p>
            <a:r>
              <a:rPr lang="en-US" b="0" i="0" dirty="0">
                <a:latin typeface="+mn-lt"/>
                <a:cs typeface="Arial" panose="020B0604020202020204" pitchFamily="34" charset="0"/>
              </a:rPr>
              <a:t>*You may like to explain to students that </a:t>
            </a:r>
            <a:r>
              <a:rPr lang="en-US" b="1" i="0" dirty="0">
                <a:latin typeface="+mn-lt"/>
                <a:cs typeface="Arial" panose="020B0604020202020204" pitchFamily="34" charset="0"/>
              </a:rPr>
              <a:t>thorough</a:t>
            </a:r>
            <a:r>
              <a:rPr lang="en-US" b="0" i="0" dirty="0">
                <a:latin typeface="+mn-lt"/>
                <a:cs typeface="Arial" panose="020B0604020202020204" pitchFamily="34" charset="0"/>
              </a:rPr>
              <a:t> and </a:t>
            </a:r>
            <a:r>
              <a:rPr lang="en-US" b="1" i="0" dirty="0">
                <a:latin typeface="+mn-lt"/>
                <a:cs typeface="Arial" panose="020B0604020202020204" pitchFamily="34" charset="0"/>
              </a:rPr>
              <a:t>thoroughly</a:t>
            </a:r>
            <a:r>
              <a:rPr lang="en-US" b="0" i="0" dirty="0">
                <a:latin typeface="+mn-lt"/>
                <a:cs typeface="Arial" panose="020B0604020202020204" pitchFamily="34" charset="0"/>
              </a:rPr>
              <a:t> have two schwa sounds. One in the first syllable where </a:t>
            </a:r>
            <a:r>
              <a:rPr lang="en-US" b="1" i="0" dirty="0">
                <a:latin typeface="+mn-lt"/>
                <a:cs typeface="Arial" panose="020B0604020202020204" pitchFamily="34" charset="0"/>
              </a:rPr>
              <a:t>o</a:t>
            </a:r>
            <a:r>
              <a:rPr lang="en-US" b="0" i="0" dirty="0">
                <a:latin typeface="+mn-lt"/>
                <a:cs typeface="Arial" panose="020B0604020202020204" pitchFamily="34" charset="0"/>
              </a:rPr>
              <a:t> says /</a:t>
            </a:r>
            <a:r>
              <a:rPr lang="en-US" b="0" i="0" dirty="0">
                <a:latin typeface="Aptos" panose="020B0004020202020204" pitchFamily="34" charset="0"/>
                <a:cs typeface="Arial" panose="020B0604020202020204" pitchFamily="34" charset="0"/>
              </a:rPr>
              <a:t>ǝ/, and one in the second syllable where </a:t>
            </a:r>
            <a:r>
              <a:rPr lang="en-US" b="1" i="0" dirty="0">
                <a:latin typeface="Aptos" panose="020B0004020202020204" pitchFamily="34" charset="0"/>
                <a:cs typeface="Arial" panose="020B0604020202020204" pitchFamily="34" charset="0"/>
              </a:rPr>
              <a:t>ough</a:t>
            </a:r>
            <a:r>
              <a:rPr lang="en-US" b="0" i="0" dirty="0">
                <a:latin typeface="Aptos" panose="020B0004020202020204" pitchFamily="34" charset="0"/>
                <a:cs typeface="Arial" panose="020B0604020202020204" pitchFamily="34" charset="0"/>
              </a:rPr>
              <a:t> says /ǝ/.</a:t>
            </a:r>
            <a:endParaRPr lang="en-US" b="0" i="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AA217A-E7B7-3936-6A7B-A48342D1F7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719995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C9BD7E-B7E9-7F93-1B33-DB640F62D4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51B136-E36E-F288-91D2-9BE6761F0B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A10AF8C-F93A-7129-6D6A-B966609C36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r>
              <a:rPr lang="en-US" b="0" dirty="0">
                <a:latin typeface="+mn-lt"/>
              </a:rPr>
              <a:t>Support students as much as needed to read each word list.</a:t>
            </a:r>
            <a:endParaRPr lang="en-US" b="1" dirty="0">
              <a:latin typeface="+mn-lt"/>
            </a:endParaRPr>
          </a:p>
          <a:p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Start with the list on the left.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Say: </a:t>
            </a:r>
            <a:r>
              <a:rPr lang="en-US" b="0" i="1" dirty="0">
                <a:latin typeface="+mn-lt"/>
              </a:rPr>
              <a:t>Let’s read these words with </a:t>
            </a:r>
            <a:r>
              <a:rPr lang="en-US" b="1" i="1" dirty="0">
                <a:latin typeface="+mn-lt"/>
              </a:rPr>
              <a:t>ough </a:t>
            </a:r>
            <a:r>
              <a:rPr lang="en-US" b="0" i="1" dirty="0">
                <a:latin typeface="+mn-lt"/>
              </a:rPr>
              <a:t>says /ow/.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latin typeface="+mn-lt"/>
              </a:rPr>
              <a:t>Together, read the listed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Then work through the list in the middle.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Say: </a:t>
            </a:r>
            <a:r>
              <a:rPr lang="en-US" b="0" i="1" dirty="0">
                <a:latin typeface="+mn-lt"/>
              </a:rPr>
              <a:t>Let’s read these words with </a:t>
            </a:r>
            <a:r>
              <a:rPr lang="en-US" b="1" i="1" dirty="0">
                <a:latin typeface="+mn-lt"/>
              </a:rPr>
              <a:t>ough </a:t>
            </a:r>
            <a:r>
              <a:rPr lang="en-US" b="0" i="1" dirty="0">
                <a:latin typeface="+mn-lt"/>
              </a:rPr>
              <a:t>says /or/.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latin typeface="+mn-lt"/>
              </a:rPr>
              <a:t>Together, read the listed words.</a:t>
            </a:r>
          </a:p>
          <a:p>
            <a:endParaRPr lang="en-US" b="0" i="1" dirty="0">
              <a:latin typeface="+mn-lt"/>
              <a:cs typeface="Arial" panose="020B0604020202020204" pitchFamily="34" charset="0"/>
            </a:endParaRPr>
          </a:p>
          <a:p>
            <a:r>
              <a:rPr lang="en-US" b="0" dirty="0">
                <a:latin typeface="+mn-lt"/>
              </a:rPr>
              <a:t>Finally, work through the list on the right. </a:t>
            </a:r>
          </a:p>
          <a:p>
            <a:r>
              <a:rPr lang="en-US" b="0" i="0" dirty="0">
                <a:latin typeface="+mn-lt"/>
              </a:rPr>
              <a:t>Say: </a:t>
            </a:r>
            <a:r>
              <a:rPr lang="en-US" b="0" i="1" dirty="0">
                <a:latin typeface="+mn-lt"/>
              </a:rPr>
              <a:t>Now, let’s read these words with </a:t>
            </a:r>
            <a:r>
              <a:rPr lang="en-US" b="1" i="1" dirty="0">
                <a:latin typeface="+mn-lt"/>
                <a:cs typeface="Arial" panose="020B0604020202020204" pitchFamily="34" charset="0"/>
              </a:rPr>
              <a:t>ough</a:t>
            </a:r>
            <a:r>
              <a:rPr lang="en-US" b="0" i="1" dirty="0">
                <a:latin typeface="+mn-lt"/>
                <a:cs typeface="Arial" panose="020B0604020202020204" pitchFamily="34" charset="0"/>
              </a:rPr>
              <a:t> says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/</a:t>
            </a:r>
            <a:r>
              <a:rPr lang="en-AU" sz="1200" b="0" kern="1200" dirty="0">
                <a:effectLst/>
                <a:latin typeface="Aptos" panose="020B0004020202020204" pitchFamily="34" charset="0"/>
                <a:ea typeface="Times New Roman" panose="02020603050405020304" pitchFamily="18" charset="0"/>
              </a:rPr>
              <a:t>ǝ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/</a:t>
            </a:r>
            <a:r>
              <a:rPr lang="en-US" b="0" i="1" dirty="0">
                <a:latin typeface="+mn-lt"/>
              </a:rPr>
              <a:t>. </a:t>
            </a: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latin typeface="+mn-lt"/>
              </a:rPr>
              <a:t>Together, read the listed words.</a:t>
            </a:r>
          </a:p>
          <a:p>
            <a:endParaRPr lang="en-US" b="0" i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7052A1-0CD4-40F3-5362-340E687F25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89692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Review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Point to each digraph in random order. As you point, students say the sounds* that have been taught.</a:t>
            </a:r>
          </a:p>
          <a:p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Repeat this process once or twice, according to student need. </a:t>
            </a:r>
            <a:endParaRPr lang="en-US" b="0" dirty="0">
              <a:latin typeface="+mn-lt"/>
            </a:endParaRPr>
          </a:p>
          <a:p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b="0" dirty="0"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latin typeface="+mn-lt"/>
              </a:rPr>
              <a:t>Then ask students to try again.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*Sounds that have been taught:</a:t>
            </a:r>
            <a:endParaRPr lang="en-US" sz="1200" b="0" kern="1200" dirty="0">
              <a:effectLst/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1" dirty="0"/>
              <a:t>wr</a:t>
            </a:r>
            <a:r>
              <a:rPr lang="en-AU" dirty="0"/>
              <a:t> says /r/ (as in </a:t>
            </a:r>
            <a:r>
              <a:rPr lang="en-AU" b="1" dirty="0"/>
              <a:t>wrap</a:t>
            </a:r>
            <a:r>
              <a:rPr lang="en-AU" dirty="0"/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1" dirty="0"/>
              <a:t>gn</a:t>
            </a:r>
            <a:r>
              <a:rPr lang="en-AU" dirty="0"/>
              <a:t> says /n/ (as in </a:t>
            </a:r>
            <a:r>
              <a:rPr lang="en-AU" b="1" dirty="0"/>
              <a:t>gnaw</a:t>
            </a:r>
            <a:r>
              <a:rPr lang="en-AU" dirty="0"/>
              <a:t>)</a:t>
            </a:r>
            <a:endParaRPr lang="en-US" dirty="0">
              <a:latin typeface="+mn-lt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863289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0BC1E7-CC61-98C9-F3A2-8725EA3ABB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D63255-63ED-C926-0A1C-6B3B7AF2E5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2A135BA-EB04-F3F5-09E6-D934E39EB7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The image represents the word to be written: </a:t>
            </a:r>
            <a:r>
              <a:rPr lang="en-US" b="1" dirty="0">
                <a:latin typeface="+mn-lt"/>
              </a:rPr>
              <a:t>brought</a:t>
            </a:r>
            <a:r>
              <a:rPr lang="en-US" dirty="0">
                <a:latin typeface="+mn-lt"/>
              </a:rPr>
              <a:t>.</a:t>
            </a:r>
            <a:endParaRPr lang="en-US" b="1" dirty="0">
              <a:latin typeface="+mn-lt"/>
            </a:endParaRP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saying the word aloud 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+mn-lt"/>
              </a:rPr>
              <a:t>segmenting the sounds in the word and recording the corresponding letters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+mn-lt"/>
              </a:rPr>
              <a:t>re-reading the word to make sure it is correct.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F80F86-4FDF-E935-088E-C0926406D2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593749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135BCE-0560-8011-3C04-111891D9BE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DE01843-EA21-F1CD-32A1-F22126C1A0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13A4B02-19AA-A1C4-807D-B5BD65FB70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The images represent the words to be written: </a:t>
            </a:r>
            <a:r>
              <a:rPr lang="en-US" b="1" dirty="0">
                <a:latin typeface="+mn-lt"/>
              </a:rPr>
              <a:t>brought</a:t>
            </a:r>
            <a:r>
              <a:rPr lang="en-US" b="0" dirty="0">
                <a:latin typeface="+mn-lt"/>
              </a:rPr>
              <a:t>, </a:t>
            </a:r>
            <a:r>
              <a:rPr lang="en-US" b="1" dirty="0">
                <a:latin typeface="+mn-lt"/>
              </a:rPr>
              <a:t>thoroughly</a:t>
            </a:r>
            <a:r>
              <a:rPr lang="en-US" b="0" dirty="0">
                <a:latin typeface="+mn-lt"/>
              </a:rPr>
              <a:t>.*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saying the new word aloud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spelling the word syllable by syllable </a:t>
            </a:r>
            <a:r>
              <a:rPr lang="en-US" dirty="0">
                <a:latin typeface="+mn-lt"/>
              </a:rPr>
              <a:t>(</a:t>
            </a:r>
            <a:r>
              <a:rPr lang="en-US" b="1" dirty="0">
                <a:latin typeface="+mn-lt"/>
              </a:rPr>
              <a:t>thor-ough</a:t>
            </a:r>
            <a:r>
              <a:rPr lang="en-US" dirty="0">
                <a:latin typeface="+mn-lt"/>
              </a:rPr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adding the </a:t>
            </a:r>
            <a:r>
              <a:rPr lang="en-US" b="1" dirty="0">
                <a:latin typeface="+mn-lt"/>
              </a:rPr>
              <a:t>-ly </a:t>
            </a:r>
            <a:r>
              <a:rPr lang="en-US" dirty="0">
                <a:latin typeface="+mn-lt"/>
              </a:rPr>
              <a:t>suffix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+mn-lt"/>
              </a:rPr>
              <a:t>re-reading the word to make sure it is correct.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*An icon has not been used for the word </a:t>
            </a:r>
            <a:r>
              <a:rPr lang="en-AU" b="1" dirty="0"/>
              <a:t>thorough</a:t>
            </a:r>
            <a:r>
              <a:rPr lang="en-AU" dirty="0"/>
              <a:t> as it is difficult to illustrate. The pencil icon indicates that you should demonstrate spelling this word.</a:t>
            </a:r>
          </a:p>
          <a:p>
            <a:endParaRPr lang="en-US" dirty="0"/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EFD559-74CF-3DEB-FFDC-10FD178010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3297208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10A03-1537-F40E-15AE-49DDAC5DED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BD1B90E-9AC6-E00D-76D6-A1DD518F49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665638A-88A6-66D4-08C6-9DD23C5E7C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The images represent the words to be written: </a:t>
            </a:r>
            <a:r>
              <a:rPr lang="en-US" b="1" dirty="0">
                <a:latin typeface="+mn-lt"/>
              </a:rPr>
              <a:t>brought</a:t>
            </a:r>
            <a:r>
              <a:rPr lang="en-US" b="0" dirty="0">
                <a:latin typeface="+mn-lt"/>
              </a:rPr>
              <a:t>,</a:t>
            </a:r>
            <a:r>
              <a:rPr lang="en-US" b="1" dirty="0">
                <a:latin typeface="+mn-lt"/>
              </a:rPr>
              <a:t> thoroughly</a:t>
            </a:r>
            <a:r>
              <a:rPr lang="en-US" b="0" dirty="0">
                <a:latin typeface="+mn-lt"/>
              </a:rPr>
              <a:t>,</a:t>
            </a:r>
            <a:r>
              <a:rPr lang="en-US" b="1" dirty="0">
                <a:latin typeface="+mn-lt"/>
              </a:rPr>
              <a:t> ploughed</a:t>
            </a:r>
            <a:r>
              <a:rPr lang="en-US" dirty="0">
                <a:latin typeface="+mn-lt"/>
              </a:rPr>
              <a:t>.</a:t>
            </a:r>
            <a:endParaRPr lang="en-US" b="1" dirty="0">
              <a:latin typeface="+mn-lt"/>
            </a:endParaRPr>
          </a:p>
          <a:p>
            <a:endParaRPr lang="en-US" dirty="0">
              <a:latin typeface="+mn-lt"/>
            </a:endParaRPr>
          </a:p>
          <a:p>
            <a:r>
              <a:rPr lang="en-US" dirty="0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new word aloud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spelling the base word </a:t>
            </a:r>
            <a:r>
              <a:rPr lang="en-US" b="1" dirty="0"/>
              <a:t>plough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adding the </a:t>
            </a:r>
            <a:r>
              <a:rPr lang="en-US" b="1" dirty="0"/>
              <a:t>-ed </a:t>
            </a:r>
            <a:r>
              <a:rPr lang="en-US" dirty="0"/>
              <a:t>suffix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re-reading the word to make sure it is correct.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1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b="1" dirty="0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D0E36C-1D73-119A-E9CE-4CDD948B89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525743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A8DD19-C650-2090-FEA0-46523CBB99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1B18EF8-7D45-A954-275F-311D880429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BBC873-FA77-47FD-0CB1-792459E123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We do</a:t>
            </a:r>
          </a:p>
          <a:p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image represents the word to be written: </a:t>
            </a:r>
            <a:r>
              <a:rPr lang="en-US" b="1" dirty="0"/>
              <a:t>drought</a:t>
            </a:r>
            <a:r>
              <a:rPr lang="en-US" b="0" dirty="0"/>
              <a:t>.</a:t>
            </a:r>
            <a:endParaRPr lang="en-AU" b="0" dirty="0"/>
          </a:p>
          <a:p>
            <a:endParaRPr lang="en-AU" dirty="0"/>
          </a:p>
          <a:p>
            <a:r>
              <a:rPr lang="en-US" sz="1200" u="none" dirty="0">
                <a:latin typeface="+mn-lt"/>
              </a:rPr>
              <a:t>Support and scaffold students to: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 dirty="0">
                <a:latin typeface="+mn-lt"/>
              </a:rPr>
              <a:t>say the word aloud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+mn-lt"/>
              </a:rPr>
              <a:t>segment the sounds in the word and record the corresponding letters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 dirty="0">
                <a:latin typeface="+mn-lt"/>
              </a:rPr>
              <a:t>r</a:t>
            </a:r>
            <a:r>
              <a:rPr lang="en-US" sz="1200" dirty="0">
                <a:latin typeface="+mn-lt"/>
              </a:rPr>
              <a:t>e-read the word to make sure it is correct.</a:t>
            </a:r>
            <a:endParaRPr lang="en-US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dirty="0">
                <a:effectLst/>
                <a:latin typeface="+mn-lt"/>
                <a:cs typeface="+mn-cs"/>
              </a:rPr>
              <a:t>Students </a:t>
            </a:r>
            <a:r>
              <a:rPr lang="en-US" sz="1200" dirty="0">
                <a:effectLst/>
                <a:latin typeface="+mn-lt"/>
                <a:cs typeface="Calibri"/>
              </a:rPr>
              <a:t>place their mini-whiteboard underneath 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br>
              <a:rPr lang="en-US" b="1" dirty="0">
                <a:latin typeface="+mn-lt"/>
              </a:rPr>
            </a:br>
            <a:r>
              <a:rPr lang="en-US" b="0" dirty="0">
                <a:latin typeface="+mn-lt"/>
              </a:rPr>
              <a:t>Explain that a </a:t>
            </a:r>
            <a:r>
              <a:rPr lang="en-US" b="1" dirty="0">
                <a:latin typeface="+mn-lt"/>
              </a:rPr>
              <a:t>drought </a:t>
            </a:r>
            <a:r>
              <a:rPr lang="en-US" b="0" dirty="0">
                <a:latin typeface="+mn-lt"/>
              </a:rPr>
              <a:t>is a time when there is very little rain so the earth gets extremely dry and plants can struggle to grow.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FAAF7D-23D6-01FD-CD4B-6E5211F366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430999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FA64FD-6D2F-069A-B33B-D7DCE0B580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DC5D6DC-AAE2-9BE8-6088-1F2F441B6D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77B5D7-F6BD-CAE2-45CF-42554993E6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We do</a:t>
            </a:r>
          </a:p>
          <a:p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images represent the words to be written: </a:t>
            </a:r>
            <a:r>
              <a:rPr lang="en-US" b="1" dirty="0"/>
              <a:t>drought</a:t>
            </a:r>
            <a:r>
              <a:rPr lang="en-US" b="0" dirty="0"/>
              <a:t>, </a:t>
            </a:r>
            <a:r>
              <a:rPr lang="en-US" b="1" dirty="0"/>
              <a:t>thorough</a:t>
            </a:r>
            <a:r>
              <a:rPr lang="en-US" b="0" dirty="0"/>
              <a:t>.*</a:t>
            </a:r>
            <a:endParaRPr lang="en-AU" b="0" dirty="0"/>
          </a:p>
          <a:p>
            <a:endParaRPr lang="en-AU" dirty="0"/>
          </a:p>
          <a:p>
            <a:r>
              <a:rPr lang="en-US" sz="1200" u="none" dirty="0">
                <a:latin typeface="+mn-lt"/>
              </a:rPr>
              <a:t>Support and scaffold students to: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 dirty="0">
                <a:latin typeface="+mn-lt"/>
              </a:rPr>
              <a:t>say the new word aloud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spell the word syllable by syllable (</a:t>
            </a:r>
            <a:r>
              <a:rPr lang="en-US" b="1" dirty="0"/>
              <a:t>thor-ough</a:t>
            </a:r>
            <a:r>
              <a:rPr lang="en-US" dirty="0"/>
              <a:t>)</a:t>
            </a: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 dirty="0">
                <a:latin typeface="+mn-lt"/>
              </a:rPr>
              <a:t>r</a:t>
            </a:r>
            <a:r>
              <a:rPr lang="en-US" sz="1200" dirty="0">
                <a:latin typeface="+mn-lt"/>
              </a:rPr>
              <a:t>e-read the word to make sure it is correct.</a:t>
            </a:r>
            <a:endParaRPr lang="en-US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dirty="0">
              <a:effectLst/>
              <a:latin typeface="+mn-lt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dirty="0">
                <a:effectLst/>
                <a:latin typeface="+mn-lt"/>
                <a:cs typeface="+mn-cs"/>
              </a:rPr>
              <a:t>Students </a:t>
            </a:r>
            <a:r>
              <a:rPr lang="en-US" sz="1200" dirty="0">
                <a:effectLst/>
                <a:latin typeface="+mn-lt"/>
                <a:cs typeface="Calibri"/>
              </a:rPr>
              <a:t>place their mini-whiteboard underneath 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*An icon has not been used for the word </a:t>
            </a:r>
            <a:r>
              <a:rPr lang="en-AU" b="1" dirty="0"/>
              <a:t>thorough</a:t>
            </a:r>
            <a:r>
              <a:rPr lang="en-AU" dirty="0"/>
              <a:t> as it is difficult to illustrate. The pencil icon indicates that you should dictate this word to the students.</a:t>
            </a:r>
          </a:p>
          <a:p>
            <a:endParaRPr lang="en-US" b="1" dirty="0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8C3837-0080-4966-6384-4202B89F2A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562181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5308B4-A271-7C3D-2BC9-99691DAC42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E856A7-F28D-2B7A-2496-FA6527565D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12033ED-561C-97BD-1A28-2CC096FADA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We do</a:t>
            </a:r>
          </a:p>
          <a:p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images represent the words to be written: </a:t>
            </a:r>
            <a:r>
              <a:rPr lang="en-US" b="1" dirty="0"/>
              <a:t>drought</a:t>
            </a:r>
            <a:r>
              <a:rPr lang="en-US" b="0" dirty="0"/>
              <a:t>,</a:t>
            </a:r>
            <a:r>
              <a:rPr lang="en-US" b="1" dirty="0"/>
              <a:t> thorough</a:t>
            </a:r>
            <a:r>
              <a:rPr lang="en-US" b="0" dirty="0"/>
              <a:t>*,</a:t>
            </a:r>
            <a:r>
              <a:rPr lang="en-US" b="1" dirty="0"/>
              <a:t> thought</a:t>
            </a:r>
            <a:r>
              <a:rPr lang="en-US" b="0" dirty="0"/>
              <a:t>.</a:t>
            </a:r>
            <a:endParaRPr lang="en-AU" b="0" dirty="0"/>
          </a:p>
          <a:p>
            <a:endParaRPr lang="en-AU" dirty="0"/>
          </a:p>
          <a:p>
            <a:r>
              <a:rPr lang="en-US" sz="1200" u="none" dirty="0">
                <a:latin typeface="+mn-lt"/>
              </a:rPr>
              <a:t>Support and scaffold students to: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 dirty="0">
                <a:latin typeface="+mn-lt"/>
              </a:rPr>
              <a:t>say the new word aloud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+mn-lt"/>
              </a:rPr>
              <a:t>segment the sounds in the word and recording the corresponding letters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 dirty="0">
                <a:latin typeface="+mn-lt"/>
              </a:rPr>
              <a:t>r</a:t>
            </a:r>
            <a:r>
              <a:rPr lang="en-US" sz="1200" dirty="0">
                <a:latin typeface="+mn-lt"/>
              </a:rPr>
              <a:t>e-read the word to make sure it is correct.</a:t>
            </a:r>
            <a:endParaRPr lang="en-US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dirty="0">
                <a:effectLst/>
                <a:latin typeface="+mn-lt"/>
                <a:cs typeface="+mn-cs"/>
              </a:rPr>
              <a:t>Students </a:t>
            </a:r>
            <a:r>
              <a:rPr lang="en-US" sz="1200" dirty="0">
                <a:effectLst/>
                <a:latin typeface="+mn-lt"/>
                <a:cs typeface="Calibri"/>
              </a:rPr>
              <a:t>place their mini-whiteboard underneath 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endParaRPr lang="en-US" b="1" dirty="0">
              <a:latin typeface="+mn-lt"/>
            </a:endParaRPr>
          </a:p>
          <a:p>
            <a:endParaRPr lang="en-US" b="1" dirty="0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1AE98E-D05A-C3BC-6CC3-90A2C9D21F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7506010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>
                <a:effectLst/>
                <a:latin typeface="+mn-lt"/>
                <a:ea typeface="Times New Roman" panose="02020603050405020304" pitchFamily="18" charset="0"/>
              </a:rPr>
              <a:t>I do</a:t>
            </a:r>
          </a:p>
          <a:p>
            <a:endParaRPr lang="en-US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US" sz="1200" kern="1200" dirty="0">
                <a:effectLst/>
                <a:latin typeface="+mn-lt"/>
                <a:ea typeface="Times New Roman" panose="02020603050405020304" pitchFamily="18" charset="0"/>
              </a:rPr>
              <a:t>Demonstrate the following steps to draw students’ attention to the internal structure of the irregular word, including letter–sound correspondences that have not yet been taught.</a:t>
            </a:r>
          </a:p>
          <a:p>
            <a:endParaRPr lang="en-AU" sz="12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Tell students the word you are going to spell. </a:t>
            </a:r>
            <a:endParaRPr lang="en-AU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720" indent="-172720">
              <a:buFont typeface="+mj-lt"/>
              <a:buAutoNum type="arabicPeriod"/>
            </a:pPr>
            <a:r>
              <a:rPr lang="en-US" sz="1200" kern="1200" dirty="0">
                <a:effectLst/>
                <a:latin typeface="+mn-lt"/>
                <a:ea typeface="Times New Roman" panose="02020603050405020304" pitchFamily="18" charset="0"/>
              </a:rPr>
              <a:t>Use the word in a sentence for context, for example: </a:t>
            </a:r>
            <a:r>
              <a:rPr lang="en-US" sz="1200" b="1" i="0" kern="1200" dirty="0">
                <a:effectLst/>
                <a:latin typeface="+mn-lt"/>
                <a:ea typeface="Times New Roman" panose="02020603050405020304" pitchFamily="18" charset="0"/>
              </a:rPr>
              <a:t>Can you guess how many lollies are in the jar?</a:t>
            </a:r>
            <a:endParaRPr lang="en-US" sz="1200" b="1" i="0" kern="1200" dirty="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pPr marL="172800" lvl="0" indent="-172800"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 the three sounds in the word</a:t>
            </a:r>
            <a:r>
              <a:rPr lang="en-AU" sz="1200" b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: </a:t>
            </a:r>
            <a:r>
              <a:rPr lang="en-AU" sz="1200" b="1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gu</a:t>
            </a:r>
            <a:r>
              <a:rPr lang="en-AU" sz="1200" b="1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/e/ss</a:t>
            </a:r>
            <a:r>
              <a:rPr lang="en-AU" sz="1200" b="0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</a:p>
          <a:p>
            <a:pPr marL="172800" lvl="0" indent="-172800"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On the class whiteboard, draw three short horizontal lines.</a:t>
            </a: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Write the corresponding letter/s on each sound line. </a:t>
            </a:r>
            <a:endParaRPr lang="en-AU" sz="1200" b="1" u="sng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Circle the irregular part of the word, in this case: </a:t>
            </a:r>
            <a:r>
              <a:rPr lang="en-AU" sz="1200" b="1" noProof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gu </a:t>
            </a:r>
            <a:r>
              <a:rPr lang="en-AU" sz="1200" b="0" noProof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saying /</a:t>
            </a:r>
            <a:r>
              <a:rPr lang="en-AU" sz="1200" b="0" noProof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</a:t>
            </a:r>
            <a:r>
              <a:rPr lang="en-AU" sz="1200" b="0" noProof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/.</a:t>
            </a:r>
            <a:endParaRPr lang="en-AU" sz="1200" kern="1200" dirty="0">
              <a:effectLst/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AU" sz="1200" kern="0" dirty="0">
                <a:effectLst/>
                <a:latin typeface="+mn-lt"/>
                <a:ea typeface="Times New Roman" panose="02020603050405020304" pitchFamily="18" charset="0"/>
              </a:rPr>
              <a:t>Spell the word orally, for example: </a:t>
            </a:r>
            <a:r>
              <a:rPr lang="en-AU" sz="1200" b="1" i="1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gu-e-ss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</a:rPr>
              <a:t> spells 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</a:rPr>
              <a:t>guess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</a:rPr>
              <a:t>. </a:t>
            </a: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0" dirty="0">
                <a:effectLst/>
                <a:latin typeface="+mn-lt"/>
                <a:ea typeface="Times New Roman" panose="02020603050405020304" pitchFamily="18" charset="0"/>
              </a:rPr>
              <a:t>Say the sounds </a:t>
            </a:r>
            <a:r>
              <a:rPr lang="en-AU" sz="1200" b="0" kern="0" dirty="0">
                <a:effectLst/>
                <a:latin typeface="+mn-lt"/>
                <a:ea typeface="Times New Roman" panose="02020603050405020304" pitchFamily="18" charset="0"/>
              </a:rPr>
              <a:t>orally: 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gu/</a:t>
            </a:r>
            <a:r>
              <a:rPr lang="en-AU" sz="1200" b="1" i="1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e/ss 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says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</a:rPr>
              <a:t>guess</a:t>
            </a:r>
            <a:r>
              <a:rPr lang="en-AU" sz="1200" b="0" i="1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</a:rPr>
              <a:t> </a:t>
            </a: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0" dirty="0">
                <a:effectLst/>
                <a:latin typeface="+mn-lt"/>
              </a:rPr>
              <a:t>Write the word again while spelling </a:t>
            </a:r>
            <a:r>
              <a:rPr lang="en-AU" kern="0" dirty="0"/>
              <a:t>and saying the word aloud</a:t>
            </a:r>
            <a:r>
              <a:rPr lang="en-AU" sz="1200" kern="0" dirty="0">
                <a:effectLst/>
                <a:latin typeface="+mn-lt"/>
              </a:rPr>
              <a:t>.</a:t>
            </a:r>
            <a:endParaRPr lang="en-AU" dirty="0">
              <a:latin typeface="+mn-lt"/>
              <a:ea typeface="Calibri" panose="020F0502020204030204"/>
              <a:cs typeface="Calibri" panose="020F0502020204030204"/>
            </a:endParaRPr>
          </a:p>
          <a:p>
            <a:endParaRPr lang="en-AU" sz="1200" dirty="0">
              <a:effectLst/>
              <a:latin typeface="+mn-lt"/>
              <a:ea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803322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We do</a:t>
            </a:r>
          </a:p>
          <a:p>
            <a:pPr>
              <a:lnSpc>
                <a:spcPct val="106000"/>
              </a:lnSpc>
              <a:spcAft>
                <a:spcPts val="800"/>
              </a:spcAft>
            </a:pPr>
            <a:endParaRPr lang="en-AU" sz="1200" dirty="0"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AU" sz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Prompt students to complete the process with you on mini-whiteboards or on a piece of paper.</a:t>
            </a:r>
          </a:p>
          <a:p>
            <a:pPr>
              <a:lnSpc>
                <a:spcPct val="106000"/>
              </a:lnSpc>
              <a:spcAft>
                <a:spcPts val="800"/>
              </a:spcAft>
            </a:pPr>
            <a:endParaRPr lang="en-AU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Tell students the word they are going to spell.</a:t>
            </a:r>
            <a:endParaRPr lang="en-AU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Use the word in a sentence (students can participate in this).</a:t>
            </a:r>
            <a:endParaRPr lang="en-AU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 the three sounds in the word</a:t>
            </a:r>
            <a:r>
              <a:rPr lang="en-AU" sz="1200" b="0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: </a:t>
            </a:r>
            <a:r>
              <a:rPr lang="en-AU" sz="1200" b="1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gu</a:t>
            </a:r>
            <a:r>
              <a:rPr lang="en-AU" sz="1200" b="1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/e/ss</a:t>
            </a:r>
            <a:r>
              <a:rPr lang="en-AU" sz="1200" b="0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endParaRPr lang="en-AU" sz="1200" b="0" i="1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Draw three sound lines.</a:t>
            </a:r>
            <a:endParaRPr lang="en-AU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Write the corresponding letter/s on the sound lines.</a:t>
            </a:r>
            <a:endParaRPr lang="en-AU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Circle the irregular part of the word: </a:t>
            </a:r>
            <a:r>
              <a:rPr lang="en-AU" sz="1200" b="1" noProof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gu </a:t>
            </a:r>
            <a:r>
              <a:rPr lang="en-AU" sz="1200" b="0" noProof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saying /</a:t>
            </a:r>
            <a:r>
              <a:rPr lang="en-AU" sz="1200" b="0" noProof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</a:t>
            </a:r>
            <a:r>
              <a:rPr lang="en-AU" sz="1200" b="0" noProof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/</a:t>
            </a:r>
            <a:r>
              <a:rPr lang="en-AU" sz="1200" b="0" kern="1200" noProof="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AU" sz="1200" dirty="0">
              <a:effectLst/>
              <a:latin typeface="+mn-lt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0" dirty="0">
                <a:effectLst/>
                <a:latin typeface="+mn-lt"/>
                <a:ea typeface="Times New Roman" panose="02020603050405020304" pitchFamily="18" charset="0"/>
              </a:rPr>
              <a:t>Spell the word orally: </a:t>
            </a:r>
            <a:r>
              <a:rPr lang="en-AU" sz="1200" b="1" i="1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gu-e-ss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</a:rPr>
              <a:t> spells 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</a:rPr>
              <a:t>guess</a:t>
            </a:r>
            <a:r>
              <a:rPr lang="en-AU" sz="1200" b="0" i="1" kern="0" dirty="0">
                <a:effectLst/>
                <a:latin typeface="+mn-lt"/>
                <a:ea typeface="Times New Roman" panose="02020603050405020304" pitchFamily="18" charset="0"/>
              </a:rPr>
              <a:t>.</a:t>
            </a: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0" dirty="0">
                <a:effectLst/>
                <a:latin typeface="+mn-lt"/>
                <a:ea typeface="Times New Roman" panose="02020603050405020304" pitchFamily="18" charset="0"/>
              </a:rPr>
              <a:t>Say the sounds </a:t>
            </a:r>
            <a:r>
              <a:rPr lang="en-AU" sz="1200" b="0" kern="0" dirty="0">
                <a:effectLst/>
                <a:latin typeface="+mn-lt"/>
                <a:ea typeface="Times New Roman" panose="02020603050405020304" pitchFamily="18" charset="0"/>
              </a:rPr>
              <a:t>orally</a:t>
            </a:r>
            <a:r>
              <a:rPr lang="en-AU" sz="1200" b="0" i="1" kern="0" dirty="0">
                <a:effectLst/>
                <a:latin typeface="+mn-lt"/>
                <a:ea typeface="Times New Roman" panose="02020603050405020304" pitchFamily="18" charset="0"/>
              </a:rPr>
              <a:t>: 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gu/</a:t>
            </a:r>
            <a:r>
              <a:rPr lang="en-AU" sz="1200" b="1" i="1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e/ss 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says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</a:rPr>
              <a:t>guess</a:t>
            </a:r>
            <a:r>
              <a:rPr lang="en-AU" sz="1200" b="0" i="1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</a:rPr>
              <a:t> </a:t>
            </a: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cs typeface="Calibri"/>
              </a:rPr>
              <a:t>Write the word again while </a:t>
            </a:r>
            <a:r>
              <a:rPr lang="en-AU" dirty="0">
                <a:cs typeface="Calibri"/>
              </a:rPr>
              <a:t>spelling </a:t>
            </a:r>
            <a:r>
              <a:rPr lang="en-AU" dirty="0"/>
              <a:t>and saying the word </a:t>
            </a: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cs typeface="Calibri"/>
              </a:rPr>
              <a:t>aloud.</a:t>
            </a:r>
            <a:endParaRPr lang="en-AU" sz="1200" kern="1200" dirty="0">
              <a:solidFill>
                <a:schemeClr val="tx1"/>
              </a:solidFill>
              <a:effectLst/>
              <a:latin typeface="+mn-lt"/>
              <a:ea typeface="Calibri"/>
              <a:cs typeface="Calibri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3703171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>
                <a:effectLst/>
                <a:latin typeface="+mn-lt"/>
                <a:ea typeface="Times New Roman" panose="02020603050405020304" pitchFamily="18" charset="0"/>
              </a:rPr>
              <a:t>I do</a:t>
            </a:r>
          </a:p>
          <a:p>
            <a:endParaRPr lang="en-US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US" sz="1200" kern="1200" dirty="0">
                <a:effectLst/>
                <a:latin typeface="+mn-lt"/>
                <a:ea typeface="Times New Roman" panose="02020603050405020304" pitchFamily="18" charset="0"/>
              </a:rPr>
              <a:t>Demonstrate the following steps to draw students’ attention to the internal structure of the irregular word, including letter–sound correspondences that have not yet been taught.</a:t>
            </a:r>
          </a:p>
          <a:p>
            <a:endParaRPr lang="en-AU" sz="12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Tell students the word you are going to spell. </a:t>
            </a:r>
            <a:endParaRPr lang="en-AU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720" indent="-172720">
              <a:buFont typeface="+mj-lt"/>
              <a:buAutoNum type="arabicPeriod"/>
            </a:pPr>
            <a:r>
              <a:rPr lang="en-US" sz="1200" kern="1200" dirty="0">
                <a:effectLst/>
                <a:latin typeface="+mn-lt"/>
                <a:ea typeface="Times New Roman" panose="02020603050405020304" pitchFamily="18" charset="0"/>
              </a:rPr>
              <a:t>Use the word in a sentence for context, for example: </a:t>
            </a:r>
            <a:r>
              <a:rPr lang="en-US" sz="1200" b="1" i="0" kern="1200" dirty="0">
                <a:effectLst/>
                <a:latin typeface="+mn-lt"/>
                <a:ea typeface="Times New Roman" panose="02020603050405020304" pitchFamily="18" charset="0"/>
              </a:rPr>
              <a:t>The group explored the ruins of the ancient city</a:t>
            </a:r>
            <a:r>
              <a:rPr lang="en-US" sz="1200" b="0" i="0" kern="1200" dirty="0">
                <a:effectLst/>
                <a:latin typeface="+mn-lt"/>
                <a:ea typeface="Times New Roman" panose="02020603050405020304" pitchFamily="18" charset="0"/>
              </a:rPr>
              <a:t>.</a:t>
            </a:r>
            <a:endParaRPr lang="en-US" sz="1200" b="0" i="0" kern="1200" dirty="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pPr marL="172800" lvl="0" indent="-172800"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 the six sounds in the word</a:t>
            </a:r>
            <a:r>
              <a:rPr lang="en-AU" sz="1200" b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: </a:t>
            </a:r>
            <a:r>
              <a:rPr lang="en-AU" sz="1200" b="1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a</a:t>
            </a:r>
            <a:r>
              <a:rPr lang="en-AU" sz="1200" b="1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/n/ci/e/n/t</a:t>
            </a:r>
            <a:r>
              <a:rPr lang="en-AU" sz="1200" b="0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</a:p>
          <a:p>
            <a:pPr marL="172800" lvl="0" indent="-172800"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On the class whiteboard, draw six short horizontal lines.</a:t>
            </a: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Write the corresponding letter/s on each sound line. </a:t>
            </a:r>
            <a:endParaRPr lang="en-AU" sz="1200" b="1" u="sng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Circle the irregular part of the word, in this case: </a:t>
            </a:r>
            <a:r>
              <a:rPr lang="en-AU" sz="1200" b="1" noProof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ci </a:t>
            </a:r>
            <a:r>
              <a:rPr lang="en-AU" sz="1200" b="0" noProof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saying /sh/.</a:t>
            </a:r>
            <a:endParaRPr lang="en-AU" sz="1200" kern="1200" dirty="0">
              <a:effectLst/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AU" sz="1200" kern="0" dirty="0">
                <a:effectLst/>
                <a:latin typeface="+mn-lt"/>
                <a:ea typeface="Times New Roman" panose="02020603050405020304" pitchFamily="18" charset="0"/>
              </a:rPr>
              <a:t>Spell the word orally, for example: 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</a:rPr>
              <a:t>a-n-ci-e-n-t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</a:rPr>
              <a:t> spells 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</a:rPr>
              <a:t>ancient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</a:rPr>
              <a:t>. </a:t>
            </a: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0" dirty="0">
                <a:effectLst/>
                <a:latin typeface="+mn-lt"/>
                <a:ea typeface="Times New Roman" panose="02020603050405020304" pitchFamily="18" charset="0"/>
              </a:rPr>
              <a:t>Say the sounds </a:t>
            </a:r>
            <a:r>
              <a:rPr lang="en-AU" sz="1200" b="0" kern="0" dirty="0">
                <a:effectLst/>
                <a:latin typeface="+mn-lt"/>
                <a:ea typeface="Times New Roman" panose="02020603050405020304" pitchFamily="18" charset="0"/>
              </a:rPr>
              <a:t>orally: </a:t>
            </a:r>
            <a:r>
              <a:rPr lang="en-AU" sz="1200" b="1" i="1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a/n/ci/e/n/t 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says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</a:rPr>
              <a:t>ancient</a:t>
            </a:r>
            <a:r>
              <a:rPr lang="en-AU" sz="1200" b="0" i="1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</a:rPr>
              <a:t> </a:t>
            </a: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0" dirty="0">
                <a:effectLst/>
                <a:latin typeface="+mn-lt"/>
              </a:rPr>
              <a:t>Write the word again while spelling </a:t>
            </a:r>
            <a:r>
              <a:rPr lang="en-AU" kern="0" dirty="0"/>
              <a:t>and saying the word aloud</a:t>
            </a:r>
            <a:r>
              <a:rPr lang="en-AU" sz="1200" kern="0" dirty="0">
                <a:effectLst/>
                <a:latin typeface="+mn-lt"/>
              </a:rPr>
              <a:t>.</a:t>
            </a:r>
            <a:endParaRPr lang="en-AU" dirty="0">
              <a:latin typeface="+mn-lt"/>
              <a:ea typeface="Calibri" panose="020F0502020204030204"/>
              <a:cs typeface="Calibri" panose="020F0502020204030204"/>
            </a:endParaRPr>
          </a:p>
          <a:p>
            <a:endParaRPr lang="en-AU" sz="1200" dirty="0">
              <a:effectLst/>
              <a:latin typeface="+mn-lt"/>
              <a:ea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803322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We do</a:t>
            </a:r>
          </a:p>
          <a:p>
            <a:pPr>
              <a:lnSpc>
                <a:spcPct val="106000"/>
              </a:lnSpc>
              <a:spcAft>
                <a:spcPts val="800"/>
              </a:spcAft>
            </a:pPr>
            <a:endParaRPr lang="en-AU" sz="1200" dirty="0"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AU" sz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Prompt students to complete the process with you on mini-whiteboards or on a piece of paper.</a:t>
            </a:r>
          </a:p>
          <a:p>
            <a:pPr>
              <a:lnSpc>
                <a:spcPct val="106000"/>
              </a:lnSpc>
              <a:spcAft>
                <a:spcPts val="800"/>
              </a:spcAft>
            </a:pPr>
            <a:endParaRPr lang="en-AU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Tell students the word they are going to spell.</a:t>
            </a:r>
            <a:endParaRPr lang="en-AU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Use the word in a sentence (students can participate in this).</a:t>
            </a:r>
            <a:endParaRPr lang="en-AU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 the six sounds in the word</a:t>
            </a:r>
            <a:r>
              <a:rPr lang="en-AU" sz="1200" b="0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: </a:t>
            </a:r>
            <a:r>
              <a:rPr lang="en-AU" sz="1200" b="1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a</a:t>
            </a:r>
            <a:r>
              <a:rPr lang="en-AU" sz="1200" b="1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/n/ci/e/n/t</a:t>
            </a:r>
            <a:r>
              <a:rPr lang="en-AU" sz="1200" b="0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endParaRPr lang="en-AU" sz="1200" b="0" i="1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Draw six sound lines.</a:t>
            </a:r>
            <a:endParaRPr lang="en-AU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Write the corresponding letter/s on the sound lines.</a:t>
            </a:r>
            <a:endParaRPr lang="en-AU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Circle the irregular part of the word: </a:t>
            </a:r>
            <a:r>
              <a:rPr lang="en-AU" sz="1200" b="1" noProof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ci </a:t>
            </a:r>
            <a:r>
              <a:rPr lang="en-AU" sz="1200" b="0" noProof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saying /sh/</a:t>
            </a:r>
            <a:r>
              <a:rPr lang="en-AU" sz="1200" b="0" kern="1200" noProof="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AU" sz="1200" dirty="0">
              <a:effectLst/>
              <a:latin typeface="+mn-lt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0" dirty="0">
                <a:effectLst/>
                <a:latin typeface="+mn-lt"/>
                <a:ea typeface="Times New Roman" panose="02020603050405020304" pitchFamily="18" charset="0"/>
              </a:rPr>
              <a:t>Spell the word orally: </a:t>
            </a:r>
            <a:r>
              <a:rPr lang="en-AU" sz="1200" b="1" i="1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a/n/ci/e/n/t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</a:rPr>
              <a:t> spells 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</a:rPr>
              <a:t>ancient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</a:rPr>
              <a:t>.</a:t>
            </a:r>
            <a:endParaRPr lang="en-AU" sz="1200" b="0" i="1" kern="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0" dirty="0">
                <a:effectLst/>
                <a:latin typeface="+mn-lt"/>
                <a:ea typeface="Times New Roman" panose="02020603050405020304" pitchFamily="18" charset="0"/>
              </a:rPr>
              <a:t>Say the sounds </a:t>
            </a:r>
            <a:r>
              <a:rPr lang="en-AU" sz="1200" b="0" kern="0" dirty="0">
                <a:effectLst/>
                <a:latin typeface="+mn-lt"/>
                <a:ea typeface="Times New Roman" panose="02020603050405020304" pitchFamily="18" charset="0"/>
              </a:rPr>
              <a:t>orally</a:t>
            </a:r>
            <a:r>
              <a:rPr lang="en-AU" sz="1200" b="0" i="0" kern="0" dirty="0">
                <a:effectLst/>
                <a:latin typeface="+mn-lt"/>
                <a:ea typeface="Times New Roman" panose="02020603050405020304" pitchFamily="18" charset="0"/>
              </a:rPr>
              <a:t>: </a:t>
            </a:r>
            <a:r>
              <a:rPr lang="en-AU" sz="1200" b="1" i="1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a/n/ci/e/n/t 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says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</a:rPr>
              <a:t>ancient</a:t>
            </a:r>
            <a:r>
              <a:rPr lang="en-AU" sz="1200" b="0" i="1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</a:rPr>
              <a:t> </a:t>
            </a: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cs typeface="Calibri"/>
              </a:rPr>
              <a:t>Write the word again while </a:t>
            </a:r>
            <a:r>
              <a:rPr lang="en-AU" dirty="0">
                <a:cs typeface="Calibri"/>
              </a:rPr>
              <a:t>spelling </a:t>
            </a:r>
            <a:r>
              <a:rPr lang="en-AU" dirty="0"/>
              <a:t>and saying the word </a:t>
            </a: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cs typeface="Calibri"/>
              </a:rPr>
              <a:t>aloud.</a:t>
            </a:r>
            <a:endParaRPr lang="en-AU" sz="1200" kern="1200" dirty="0">
              <a:solidFill>
                <a:schemeClr val="tx1"/>
              </a:solidFill>
              <a:effectLst/>
              <a:latin typeface="+mn-lt"/>
              <a:ea typeface="Calibri"/>
              <a:cs typeface="Calibri"/>
            </a:endParaRPr>
          </a:p>
          <a:p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370317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B87DAD-0146-18E6-C7C8-245763F09D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80B4D15-A700-20EA-7906-5A9D0267EF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77CADA9-3F15-D3F8-A1C5-E519E6451A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Review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Review the four sounds that have been taught for </a:t>
            </a:r>
            <a:r>
              <a:rPr lang="en-US" b="1" dirty="0">
                <a:latin typeface="+mn-lt"/>
              </a:rPr>
              <a:t>ough</a:t>
            </a:r>
            <a:r>
              <a:rPr lang="en-US" b="0" dirty="0">
                <a:latin typeface="+mn-lt"/>
              </a:rPr>
              <a:t>.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Point to each word in random order. As you point, students: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read the word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say the sound* that </a:t>
            </a:r>
            <a:r>
              <a:rPr lang="en-US" b="1" dirty="0">
                <a:latin typeface="+mn-lt"/>
              </a:rPr>
              <a:t>ough</a:t>
            </a:r>
            <a:r>
              <a:rPr lang="en-US" b="0" dirty="0">
                <a:latin typeface="+mn-lt"/>
              </a:rPr>
              <a:t> says in that word.</a:t>
            </a:r>
          </a:p>
          <a:p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Repeat this process once or twice, according to student need. </a:t>
            </a:r>
            <a:endParaRPr lang="en-US" b="0" dirty="0">
              <a:latin typeface="+mn-lt"/>
            </a:endParaRPr>
          </a:p>
          <a:p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b="0" dirty="0"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latin typeface="+mn-lt"/>
              </a:rPr>
              <a:t>Then ask students to try again.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*Sounds that have been taught:</a:t>
            </a:r>
            <a:endParaRPr lang="en-US" sz="1200" b="0" kern="1200" dirty="0">
              <a:effectLst/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ough</a:t>
            </a:r>
            <a:r>
              <a:rPr lang="en-US" dirty="0">
                <a:latin typeface="+mn-lt"/>
              </a:rPr>
              <a:t> says: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/uff/ (as in </a:t>
            </a:r>
            <a:r>
              <a:rPr lang="en-US" b="1" dirty="0">
                <a:latin typeface="+mn-lt"/>
              </a:rPr>
              <a:t>rough</a:t>
            </a:r>
            <a:r>
              <a:rPr lang="en-US" dirty="0">
                <a:latin typeface="+mn-lt"/>
              </a:rPr>
              <a:t>)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/off/ (as in </a:t>
            </a:r>
            <a:r>
              <a:rPr lang="en-US" b="1" dirty="0">
                <a:latin typeface="+mn-lt"/>
              </a:rPr>
              <a:t>cough</a:t>
            </a:r>
            <a:r>
              <a:rPr lang="en-US" dirty="0">
                <a:latin typeface="+mn-lt"/>
              </a:rPr>
              <a:t>)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/ō/ (as in </a:t>
            </a:r>
            <a:r>
              <a:rPr lang="en-US" b="1" dirty="0">
                <a:latin typeface="+mn-lt"/>
              </a:rPr>
              <a:t>dough</a:t>
            </a:r>
            <a:r>
              <a:rPr lang="en-US" dirty="0">
                <a:latin typeface="+mn-lt"/>
              </a:rPr>
              <a:t>)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/oo/ (as in </a:t>
            </a:r>
            <a:r>
              <a:rPr lang="en-US" b="1" dirty="0">
                <a:latin typeface="+mn-lt"/>
              </a:rPr>
              <a:t>through</a:t>
            </a:r>
            <a:r>
              <a:rPr lang="en-US" dirty="0">
                <a:latin typeface="+mn-lt"/>
              </a:rPr>
              <a:t>)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07D5B-27F1-71AF-5B88-777E360F68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6440593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AAC57F-80DD-BACC-691E-CD37186B1D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631E63E-9A88-2CA8-C29A-999A2A5F56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401871D-B901-91EC-3566-C2205EF30B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i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i="0" dirty="0">
                <a:latin typeface="+mn-lt"/>
              </a:rPr>
              <a:t>Reinforce how to read sentences that contain words with </a:t>
            </a:r>
            <a:r>
              <a:rPr lang="en-US" b="1" i="0" dirty="0">
                <a:latin typeface="+mn-lt"/>
              </a:rPr>
              <a:t>ough</a:t>
            </a:r>
            <a:r>
              <a:rPr lang="en-US" b="0" i="0" dirty="0">
                <a:latin typeface="+mn-lt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i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i="0" dirty="0">
                <a:latin typeface="+mn-lt"/>
              </a:rPr>
              <a:t>Say: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i="1" dirty="0">
                <a:effectLst/>
                <a:latin typeface="Segoe UI" panose="020B0502040204020203" pitchFamily="34" charset="0"/>
              </a:rPr>
              <a:t>When we see a word with </a:t>
            </a:r>
            <a:r>
              <a:rPr lang="en-US" sz="1200" b="1" i="1" dirty="0">
                <a:effectLst/>
                <a:latin typeface="Segoe UI" panose="020B0502040204020203" pitchFamily="34" charset="0"/>
              </a:rPr>
              <a:t>ough</a:t>
            </a:r>
            <a:r>
              <a:rPr lang="en-US" sz="1200" i="1" dirty="0">
                <a:effectLst/>
                <a:latin typeface="Segoe UI" panose="020B0502040204020203" pitchFamily="34" charset="0"/>
              </a:rPr>
              <a:t> in it, we can usually work out what sound </a:t>
            </a:r>
            <a:r>
              <a:rPr lang="en-US" sz="1200" b="1" i="1" dirty="0">
                <a:effectLst/>
                <a:latin typeface="Segoe UI" panose="020B0502040204020203" pitchFamily="34" charset="0"/>
              </a:rPr>
              <a:t>ough</a:t>
            </a:r>
            <a:r>
              <a:rPr lang="en-US" sz="1200" i="1" dirty="0">
                <a:effectLst/>
                <a:latin typeface="Segoe UI" panose="020B0502040204020203" pitchFamily="34" charset="0"/>
              </a:rPr>
              <a:t> says because we will know if the word sounds right*, or not.  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i="1" dirty="0">
                <a:effectLst/>
                <a:latin typeface="Segoe UI" panose="020B0502040204020203" pitchFamily="34" charset="0"/>
              </a:rPr>
              <a:t>Sometimes it can be trickier to know what sound to say when reading a word with </a:t>
            </a:r>
            <a:r>
              <a:rPr lang="en-US" sz="1200" b="1" i="1" dirty="0">
                <a:effectLst/>
                <a:latin typeface="Segoe UI" panose="020B0502040204020203" pitchFamily="34" charset="0"/>
              </a:rPr>
              <a:t>ough</a:t>
            </a:r>
            <a:r>
              <a:rPr lang="en-US" sz="1200" i="1" dirty="0">
                <a:effectLst/>
                <a:latin typeface="Segoe UI" panose="020B0502040204020203" pitchFamily="34" charset="0"/>
              </a:rPr>
              <a:t> in it.</a:t>
            </a:r>
          </a:p>
          <a:p>
            <a:pPr marL="171450" indent="-1714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AU" sz="1000" b="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When this is the case, we can look at the other words in the sentence.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000" i="1" dirty="0">
                <a:effectLst/>
                <a:latin typeface="Segoe UI" panose="020B0502040204020203" pitchFamily="34" charset="0"/>
              </a:rPr>
              <a:t>Using the meaning of these other words helps us to know what sound </a:t>
            </a:r>
            <a:r>
              <a:rPr lang="en-US" sz="1000" b="1" i="1" dirty="0">
                <a:effectLst/>
                <a:latin typeface="Segoe UI" panose="020B0502040204020203" pitchFamily="34" charset="0"/>
              </a:rPr>
              <a:t>ough</a:t>
            </a:r>
            <a:r>
              <a:rPr lang="en-US" sz="1000" i="1" dirty="0">
                <a:effectLst/>
                <a:latin typeface="Segoe UI" panose="020B0502040204020203" pitchFamily="34" charset="0"/>
              </a:rPr>
              <a:t> says. </a:t>
            </a:r>
            <a:endParaRPr lang="en-US" sz="1000" dirty="0">
              <a:effectLst/>
              <a:latin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b="0" i="1" dirty="0"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>
                <a:latin typeface="+mn-lt"/>
              </a:rPr>
              <a:t>Demonstrate how to use the context in which the </a:t>
            </a:r>
            <a:r>
              <a:rPr lang="en-US" b="1" dirty="0">
                <a:latin typeface="+mn-lt"/>
              </a:rPr>
              <a:t>ough</a:t>
            </a:r>
            <a:r>
              <a:rPr lang="en-US" b="0" dirty="0">
                <a:latin typeface="+mn-lt"/>
              </a:rPr>
              <a:t> word is used to determine the correct sound the </a:t>
            </a:r>
            <a:r>
              <a:rPr lang="en-US" b="1" dirty="0">
                <a:latin typeface="+mn-lt"/>
              </a:rPr>
              <a:t>ough</a:t>
            </a:r>
            <a:r>
              <a:rPr lang="en-US" b="0" dirty="0">
                <a:latin typeface="+mn-lt"/>
              </a:rPr>
              <a:t> spelling pattern says.</a:t>
            </a:r>
            <a:endParaRPr lang="en-US" b="1" dirty="0">
              <a:latin typeface="+mn-lt"/>
            </a:endParaRPr>
          </a:p>
          <a:p>
            <a:endParaRPr lang="en-US" b="0" i="0" dirty="0">
              <a:latin typeface="+mn-lt"/>
              <a:cs typeface="Arial" panose="020B0604020202020204" pitchFamily="34" charset="0"/>
            </a:endParaRPr>
          </a:p>
          <a:p>
            <a:r>
              <a:rPr lang="en-US" b="0" dirty="0">
                <a:latin typeface="+mn-lt"/>
              </a:rPr>
              <a:t>Think aloud as you read the sentence on the slide: Say: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1" dirty="0">
                <a:latin typeface="+mn-lt"/>
              </a:rPr>
              <a:t>When I get to the </a:t>
            </a:r>
            <a:r>
              <a:rPr lang="en-US" b="1" i="1" dirty="0">
                <a:latin typeface="+mn-lt"/>
              </a:rPr>
              <a:t>ough</a:t>
            </a:r>
            <a:r>
              <a:rPr lang="en-US" b="0" i="1" dirty="0">
                <a:latin typeface="+mn-lt"/>
              </a:rPr>
              <a:t> word, I know that </a:t>
            </a:r>
            <a:r>
              <a:rPr lang="en-US" b="1" i="1" dirty="0">
                <a:latin typeface="+mn-lt"/>
              </a:rPr>
              <a:t>ough</a:t>
            </a:r>
            <a:r>
              <a:rPr lang="en-US" b="0" i="1" dirty="0">
                <a:latin typeface="+mn-lt"/>
              </a:rPr>
              <a:t> could say /uff/, /off/, /</a:t>
            </a:r>
            <a:r>
              <a:rPr lang="en-US" b="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ō/, /oo/, /ow/, /or/ or /</a:t>
            </a:r>
            <a:r>
              <a:rPr lang="en-US" b="0" i="1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ǝ/</a:t>
            </a:r>
            <a:r>
              <a:rPr lang="en-US" b="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b="0" i="1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1" dirty="0">
                <a:latin typeface="+mn-lt"/>
              </a:rPr>
              <a:t>If I read the words around this </a:t>
            </a:r>
            <a:r>
              <a:rPr lang="en-US" b="1" i="1" dirty="0">
                <a:latin typeface="+mn-lt"/>
              </a:rPr>
              <a:t>ough </a:t>
            </a:r>
            <a:r>
              <a:rPr lang="en-US" b="0" i="1" dirty="0">
                <a:latin typeface="+mn-lt"/>
              </a:rPr>
              <a:t>word, I know that the word might be an action I do at a shop.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1" dirty="0">
                <a:latin typeface="+mn-lt"/>
              </a:rPr>
              <a:t>I can then work out that the action must be about someone buying something, so the word is </a:t>
            </a:r>
            <a:r>
              <a:rPr lang="en-US" b="1" i="1" dirty="0">
                <a:latin typeface="+mn-lt"/>
              </a:rPr>
              <a:t>bought</a:t>
            </a:r>
            <a:r>
              <a:rPr lang="en-US" b="0" i="1" dirty="0">
                <a:latin typeface="+mn-lt"/>
              </a:rPr>
              <a:t> and </a:t>
            </a:r>
            <a:r>
              <a:rPr lang="en-US" b="1" i="1" dirty="0">
                <a:latin typeface="+mn-lt"/>
              </a:rPr>
              <a:t>ough</a:t>
            </a:r>
            <a:r>
              <a:rPr lang="en-US" b="0" i="1" dirty="0">
                <a:latin typeface="+mn-lt"/>
              </a:rPr>
              <a:t> says /or/.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0" i="1" dirty="0">
              <a:latin typeface="+mn-lt"/>
            </a:endParaRPr>
          </a:p>
          <a:p>
            <a:r>
              <a:rPr lang="en-US" dirty="0">
                <a:latin typeface="+mn-lt"/>
              </a:rPr>
              <a:t>Demonstrate re-reading the sentence with fluency.</a:t>
            </a:r>
          </a:p>
          <a:p>
            <a:endParaRPr lang="en-US" b="0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b="0" dirty="0">
                <a:latin typeface="+mn-lt"/>
              </a:rPr>
              <a:t>*</a:t>
            </a:r>
            <a:r>
              <a:rPr lang="en-US" dirty="0">
                <a:latin typeface="+mn-lt"/>
              </a:rPr>
              <a:t>As needed, explain to students that: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a word sounding ‘right’ usually means it is a word you have heard before or a word you know the meaning of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knowing when a word sounds right gets easier as you learn more words and practise reading more words.</a:t>
            </a:r>
          </a:p>
          <a:p>
            <a:endParaRPr lang="en-US" b="0" dirty="0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6B5D0A-9CE9-8F2F-EA3B-08C3A8BE9C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4601789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0AB836-F77D-686E-87A5-B336807F14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275B85-7F38-EF39-08A9-42E719815A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672B17-42C8-15C0-2650-F5FD52D384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endParaRPr lang="en-US" dirty="0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Demonstrate reading the sentences. 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As you do so: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previously taught irregular words fluently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draw students’ attention to </a:t>
            </a:r>
            <a:r>
              <a:rPr lang="en-AU" sz="1200" b="1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gu-e-ss</a:t>
            </a:r>
            <a:r>
              <a:rPr lang="en-AU" sz="1200" i="0" kern="0" dirty="0">
                <a:effectLst/>
                <a:latin typeface="+mn-lt"/>
                <a:ea typeface="Times New Roman" panose="02020603050405020304" pitchFamily="18" charset="0"/>
              </a:rPr>
              <a:t> spells </a:t>
            </a:r>
            <a:r>
              <a:rPr lang="en-AU" sz="1200" b="1" i="0" kern="0" dirty="0">
                <a:effectLst/>
                <a:latin typeface="+mn-lt"/>
                <a:ea typeface="Times New Roman" panose="02020603050405020304" pitchFamily="18" charset="0"/>
              </a:rPr>
              <a:t>guess</a:t>
            </a:r>
            <a:endParaRPr lang="en-AU" sz="1200" b="0" i="0" kern="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AU" sz="1200" noProof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emphasise</a:t>
            </a: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sounding out and blending to read the other words as appropriate, in particular the words with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ough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where needed, demonstrate using the context in which</a:t>
            </a:r>
            <a:r>
              <a:rPr lang="en-US" b="0" dirty="0">
                <a:latin typeface="+mn-lt"/>
              </a:rPr>
              <a:t> the </a:t>
            </a:r>
            <a:r>
              <a:rPr lang="en-US" b="1" dirty="0">
                <a:latin typeface="+mn-lt"/>
              </a:rPr>
              <a:t>ough</a:t>
            </a:r>
            <a:r>
              <a:rPr lang="en-US" b="0" dirty="0">
                <a:latin typeface="+mn-lt"/>
              </a:rPr>
              <a:t> word is used to determine the correct sound that </a:t>
            </a:r>
            <a:r>
              <a:rPr lang="en-US" b="1" dirty="0">
                <a:latin typeface="+mn-lt"/>
              </a:rPr>
              <a:t>ough</a:t>
            </a:r>
            <a:r>
              <a:rPr lang="en-US" b="0" dirty="0">
                <a:latin typeface="+mn-lt"/>
              </a:rPr>
              <a:t> says.</a:t>
            </a:r>
            <a:endParaRPr lang="en-US" sz="1200" b="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Demonstrate re-reading the sentences with fluency.</a:t>
            </a:r>
          </a:p>
          <a:p>
            <a:endParaRPr lang="en-US" dirty="0">
              <a:latin typeface="+mn-lt"/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46D1DE-236A-C43C-33BE-B98B2C7BB1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2649376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+mn-lt"/>
              </a:rPr>
              <a:t>Provide as much support for students as needed.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 participate in reading the sentences.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Prompt students to: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previously taught irregular words fluently</a:t>
            </a:r>
          </a:p>
          <a:p>
            <a:pPr marL="172800" marR="0" lvl="0" indent="-1728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>
                <a:tab pos="5731510" algn="r"/>
              </a:tabLst>
              <a:defRPr/>
            </a:pP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note that </a:t>
            </a:r>
            <a:r>
              <a:rPr lang="en-AU" sz="1200" b="1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a/n/ci/e/n/t</a:t>
            </a:r>
            <a:r>
              <a:rPr lang="en-AU" sz="1200" i="0" kern="0" dirty="0">
                <a:effectLst/>
                <a:latin typeface="+mn-lt"/>
                <a:ea typeface="Times New Roman" panose="02020603050405020304" pitchFamily="18" charset="0"/>
              </a:rPr>
              <a:t> spells </a:t>
            </a:r>
            <a:r>
              <a:rPr lang="en-AU" sz="1200" b="1" i="0" kern="0" dirty="0">
                <a:effectLst/>
                <a:latin typeface="+mn-lt"/>
                <a:ea typeface="Times New Roman" panose="02020603050405020304" pitchFamily="18" charset="0"/>
              </a:rPr>
              <a:t>ancient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sound out and blend to read the other words, in particular the words with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ough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where needed, use the context in which</a:t>
            </a:r>
            <a:r>
              <a:rPr lang="en-US" b="0" dirty="0">
                <a:latin typeface="+mn-lt"/>
              </a:rPr>
              <a:t> the </a:t>
            </a:r>
            <a:r>
              <a:rPr lang="en-US" b="1" dirty="0">
                <a:latin typeface="+mn-lt"/>
              </a:rPr>
              <a:t>ough</a:t>
            </a:r>
            <a:r>
              <a:rPr lang="en-US" b="0" dirty="0">
                <a:latin typeface="+mn-lt"/>
              </a:rPr>
              <a:t> word is used to determine the correct sound that </a:t>
            </a:r>
            <a:r>
              <a:rPr lang="en-US" b="1" dirty="0">
                <a:latin typeface="+mn-lt"/>
              </a:rPr>
              <a:t>ough</a:t>
            </a:r>
            <a:r>
              <a:rPr lang="en-US" b="0" dirty="0">
                <a:latin typeface="+mn-lt"/>
              </a:rPr>
              <a:t> says.</a:t>
            </a:r>
            <a:endParaRPr lang="en-US" sz="1200" b="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  <a:tabLst>
                <a:tab pos="5731510" algn="r"/>
              </a:tabLst>
            </a:pPr>
            <a:endParaRPr lang="en-AU" sz="1200" b="0" i="1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+mn-lt"/>
              </a:rPr>
              <a:t>Students participate in re-reading the sentences with fluency. </a:t>
            </a:r>
            <a:endParaRPr lang="en-AU" sz="1200" dirty="0">
              <a:latin typeface="+mn-lt"/>
            </a:endParaRPr>
          </a:p>
          <a:p>
            <a:endParaRPr lang="en-AU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r>
              <a:rPr lang="en-AU" dirty="0">
                <a:latin typeface="+mn-lt"/>
              </a:rPr>
              <a:t>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9321532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Sentence dictation</a:t>
            </a:r>
            <a:r>
              <a:rPr lang="en-US" b="0" dirty="0">
                <a:latin typeface="+mn-lt"/>
              </a:rPr>
              <a:t>: </a:t>
            </a:r>
            <a:r>
              <a:rPr lang="en-US" sz="1200" b="1" dirty="0">
                <a:latin typeface="+mn-lt"/>
              </a:rPr>
              <a:t>The farmer guessed that the drought would thoroughly destroy her crops, so she bought extra water supplies</a:t>
            </a: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AU" sz="12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saying the sentence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recording the sentence word by word, focusing on letter–sound correspondences and known and new irregular words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re-reading the sentence to check for accuracy or any editing required. 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Note: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Use of correct punctuation and spaces between words should also be explicitly taught during sentence dictation.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Letter formation and placement can also be a focus here. </a:t>
            </a:r>
          </a:p>
          <a:p>
            <a:endParaRPr lang="en-US" dirty="0">
              <a:latin typeface="+mn-lt"/>
            </a:endParaRPr>
          </a:p>
          <a:p>
            <a:endParaRPr lang="en-US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4572692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latin typeface="+mn-lt"/>
              </a:rPr>
              <a:t>We do</a:t>
            </a:r>
          </a:p>
          <a:p>
            <a:endParaRPr lang="en-US" sz="1200" dirty="0">
              <a:latin typeface="+mn-lt"/>
            </a:endParaRPr>
          </a:p>
          <a:p>
            <a:r>
              <a:rPr lang="en-US" sz="1200" dirty="0">
                <a:latin typeface="+mn-lt"/>
              </a:rPr>
              <a:t>Support students as much as needed to write the sentence on their mini-whiteboard or on paper.</a:t>
            </a:r>
          </a:p>
          <a:p>
            <a:endParaRPr lang="en-US" sz="1200" dirty="0">
              <a:latin typeface="+mn-lt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1200" dirty="0">
                <a:latin typeface="+mn-lt"/>
              </a:rPr>
              <a:t>Sentence dictation: </a:t>
            </a:r>
            <a:r>
              <a:rPr lang="en-AU" sz="12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 researcher thoughtfully guessed the age of the ancient pot that her assistant brought to her. </a:t>
            </a:r>
            <a:endParaRPr lang="en-US" sz="18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endParaRPr lang="en-US" sz="1200" dirty="0">
              <a:latin typeface="+mn-lt"/>
            </a:endParaRPr>
          </a:p>
          <a:p>
            <a:r>
              <a:rPr lang="en-US" sz="1200" dirty="0">
                <a:latin typeface="+mn-lt"/>
              </a:rPr>
              <a:t>Say the sentence aloud and have students repeat it after you.</a:t>
            </a:r>
          </a:p>
          <a:p>
            <a:endParaRPr lang="en-US" sz="1200" dirty="0">
              <a:latin typeface="+mn-lt"/>
            </a:endParaRPr>
          </a:p>
          <a:p>
            <a:r>
              <a:rPr lang="en-US" sz="1200" dirty="0">
                <a:latin typeface="+mn-lt"/>
              </a:rPr>
              <a:t>Support and scaffold students to: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</a:rPr>
              <a:t>use segmenting to track sounds and write corresponding letters for each word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</a:rPr>
              <a:t>remember the sounds in and spelling for known and new irregular words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</a:rPr>
              <a:t>use correct punctuation and spaces.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dirty="0">
                <a:latin typeface="+mn-lt"/>
              </a:rPr>
              <a:t>Students re-read their sentence to check for accuracy or any editing then 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200" dirty="0">
              <a:latin typeface="+mn-lt"/>
            </a:endParaRPr>
          </a:p>
          <a:p>
            <a:r>
              <a:rPr lang="en-US" sz="1200" dirty="0">
                <a:latin typeface="+mn-lt"/>
              </a:rPr>
              <a:t>Note: Students who are able can extend the sentence or write additional sentences containing the target spelling for the lesson.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5810332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check for understanding by demonstrating the success criteria on the slide.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can demonstrate their understanding directly to you or by working with a partner while you listen in. </a:t>
            </a:r>
          </a:p>
          <a:p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They will: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say the target sounds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read a word from the list on the slide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write a word </a:t>
            </a:r>
            <a:r>
              <a:rPr lang="en-US" sz="1200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on their mini-whiteboard using the icons on the slide: </a:t>
            </a:r>
            <a:r>
              <a:rPr lang="en-US" sz="1200" b="1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plough</a:t>
            </a:r>
            <a:r>
              <a:rPr lang="en-US" sz="1200" b="0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 thorough</a:t>
            </a:r>
            <a:r>
              <a:rPr lang="en-US" sz="1200" b="0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*,</a:t>
            </a:r>
            <a:r>
              <a:rPr lang="en-US" sz="1200" b="1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 bought</a:t>
            </a:r>
            <a:endParaRPr lang="en-AU" sz="1200" b="1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show the word they have written by placing their mini-whiteboard underneath their chin for you to check.</a:t>
            </a: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have not met the success criteria are top priority for small-group targeted instruction.</a:t>
            </a:r>
          </a:p>
          <a:p>
            <a:endParaRPr lang="en-US" sz="1200" dirty="0">
              <a:solidFill>
                <a:schemeClr val="tx1"/>
              </a:solidFill>
              <a:effectLst/>
              <a:latin typeface="+mn-lt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*An icon has not been used for the word </a:t>
            </a:r>
            <a:r>
              <a:rPr lang="en-AU" b="1" dirty="0"/>
              <a:t>thorough </a:t>
            </a:r>
            <a:r>
              <a:rPr lang="en-AU" dirty="0"/>
              <a:t>as it is difficult to illustrate. The pencil icon indicates that you should dictate this word to the students.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7813690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student sheet independently either at their desks or on clipboards on the floor.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As you rove, support students at their point of need by giving immediate corrective feedback.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Identify any students who need to join a teacher-led focus group.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1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read </a:t>
            </a:r>
          </a:p>
          <a:p>
            <a:pPr marL="171450" indent="-171450" algn="l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 read each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listen to students whisper-read one or more of the words from the student sheet. (Students are asked to whisper-read so that students nearby who may also be asked to read the same word cannot hear.)</a:t>
            </a:r>
          </a:p>
          <a:p>
            <a:pPr marL="171450" indent="-171450" algn="l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 circle 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ough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in each word.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write</a:t>
            </a:r>
            <a:endParaRPr lang="en-US" b="1" dirty="0">
              <a:solidFill>
                <a:srgbClr val="404040"/>
              </a:solidFill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For each word from the ‘words to read’ section, students: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identify the sound* that 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ough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says: /ow/, /or/ and /</a:t>
            </a:r>
            <a:r>
              <a:rPr lang="en-US" sz="1200" b="0" dirty="0">
                <a:solidFill>
                  <a:srgbClr val="404040"/>
                </a:solidFill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ǝ/</a:t>
            </a: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write the word in the correct column.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*Support students as much as needed as they identify the correct sound for each 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ough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Irregular word practice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Students:</a:t>
            </a:r>
          </a:p>
          <a:p>
            <a:pPr marL="171450" indent="-171450" algn="l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read the words</a:t>
            </a: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 the sounds in the words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circle the irregular parts of the words</a:t>
            </a: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write the words while saying the sounds.</a:t>
            </a: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endParaRPr lang="en-AU" sz="1200" b="0" dirty="0">
              <a:effectLst/>
              <a:latin typeface="+mn-lt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1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Sentence reading</a:t>
            </a: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Students read the sentence to themselves or a partner. </a:t>
            </a: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Rove around the class and ask target students to read the sentence to you.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AU" sz="1200" b="1" dirty="0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 dirty="0">
                <a:effectLst/>
                <a:latin typeface="+mn-lt"/>
                <a:ea typeface="Calibri" panose="020F0502020204030204" pitchFamily="34" charset="0"/>
                <a:cs typeface="Calibri"/>
              </a:rPr>
              <a:t>Sentence dictation</a:t>
            </a:r>
            <a:endParaRPr lang="en-US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1200" dirty="0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ictate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a sentence for the whole class with words containing </a:t>
            </a:r>
            <a:r>
              <a:rPr lang="en-US" sz="1200" dirty="0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 target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letter</a:t>
            </a:r>
            <a:r>
              <a:rPr lang="en-AU" sz="1200" dirty="0">
                <a:latin typeface="+mn-lt"/>
              </a:rPr>
              <a:t>–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sound correspondence for students to write: </a:t>
            </a:r>
            <a:r>
              <a:rPr lang="en-US" sz="1200" b="1" kern="1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After a long drought, the clouds finally brought rain and thoroughly filled the dams.</a:t>
            </a:r>
            <a:endParaRPr lang="en-US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are not yet working at the sentence level can complete independent practice tasks aimed at their level of skill application during this time. </a:t>
            </a: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endParaRPr lang="en-AU" sz="1200" b="0" dirty="0">
              <a:effectLst/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AU" sz="1200" b="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9131349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r>
              <a:rPr lang="en-US" b="1" dirty="0"/>
              <a:t>You do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endParaRPr lang="en-US" dirty="0"/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r>
              <a:rPr lang="en-US" dirty="0"/>
              <a:t>Students who have been identified during the ‘check for understanding’ phase of the lesson stay with the teacher for small-group targeted instruction.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endParaRPr lang="en-US" dirty="0"/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r>
              <a:rPr lang="en-US" b="0" dirty="0"/>
              <a:t>The remaining students continue independent practice with application tasks that have been taught previously and can be carried out independently. </a:t>
            </a:r>
            <a:endParaRPr lang="en-AU" b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9539011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756694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Review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Say the review sounds while students write the corresponding letters on their mini-whiteboard.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Include the following sounds: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kern="1200" dirty="0">
                <a:effectLst/>
                <a:latin typeface="+mn-lt"/>
              </a:rPr>
              <a:t>/r/ as in </a:t>
            </a:r>
            <a:r>
              <a:rPr lang="en-US" sz="1200" b="1" i="0" kern="1200" dirty="0">
                <a:effectLst/>
                <a:latin typeface="+mn-lt"/>
              </a:rPr>
              <a:t>wrap </a:t>
            </a:r>
            <a:r>
              <a:rPr lang="en-US" sz="1200" b="0" i="0" kern="1200" dirty="0">
                <a:effectLst/>
                <a:latin typeface="+mn-lt"/>
              </a:rPr>
              <a:t>(</a:t>
            </a:r>
            <a:r>
              <a:rPr lang="en-US" sz="1200" b="1" i="0" kern="1200" dirty="0">
                <a:effectLst/>
                <a:latin typeface="+mn-lt"/>
              </a:rPr>
              <a:t>wr</a:t>
            </a:r>
            <a:r>
              <a:rPr lang="en-US" sz="1200" b="0" i="0" kern="1200" dirty="0">
                <a:effectLst/>
                <a:latin typeface="+mn-lt"/>
              </a:rPr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kern="1200" dirty="0">
                <a:effectLst/>
                <a:latin typeface="+mn-lt"/>
              </a:rPr>
              <a:t>/n/ as in </a:t>
            </a:r>
            <a:r>
              <a:rPr lang="en-US" sz="1200" b="1" i="0" kern="1200" dirty="0">
                <a:effectLst/>
                <a:latin typeface="+mn-lt"/>
              </a:rPr>
              <a:t>gnaw </a:t>
            </a:r>
            <a:r>
              <a:rPr lang="en-US" sz="1200" b="0" i="0" kern="1200" dirty="0">
                <a:effectLst/>
                <a:latin typeface="+mn-lt"/>
              </a:rPr>
              <a:t>(</a:t>
            </a:r>
            <a:r>
              <a:rPr lang="en-US" sz="1200" b="1" i="0" kern="1200" dirty="0">
                <a:effectLst/>
                <a:latin typeface="+mn-lt"/>
              </a:rPr>
              <a:t>gn</a:t>
            </a:r>
            <a:r>
              <a:rPr lang="en-US" sz="1200" b="0" i="0" kern="1200" dirty="0">
                <a:effectLst/>
                <a:latin typeface="+mn-lt"/>
              </a:rPr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/>
              <a:t>/uff/ as in </a:t>
            </a:r>
            <a:r>
              <a:rPr lang="en-US" sz="1200" b="1" dirty="0"/>
              <a:t>rough</a:t>
            </a:r>
            <a:r>
              <a:rPr lang="en-US" sz="1200" b="0" dirty="0"/>
              <a:t> (</a:t>
            </a:r>
            <a:r>
              <a:rPr lang="en-US" sz="1200" b="1" dirty="0"/>
              <a:t>ough</a:t>
            </a:r>
            <a:r>
              <a:rPr lang="en-US" sz="1200" b="0" dirty="0"/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/>
              <a:t>/off/ as in </a:t>
            </a:r>
            <a:r>
              <a:rPr lang="en-US" sz="1200" b="1" dirty="0"/>
              <a:t>cough</a:t>
            </a:r>
            <a:r>
              <a:rPr lang="en-US" sz="1200" b="0" dirty="0"/>
              <a:t> (</a:t>
            </a:r>
            <a:r>
              <a:rPr lang="en-US" sz="1200" b="1" dirty="0"/>
              <a:t>ough</a:t>
            </a:r>
            <a:r>
              <a:rPr lang="en-US" sz="1200" b="0" dirty="0"/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/ō/ </a:t>
            </a:r>
            <a:r>
              <a:rPr lang="en-US" sz="1200" b="0" dirty="0"/>
              <a:t>as in </a:t>
            </a:r>
            <a:r>
              <a:rPr lang="en-US" sz="1200" b="1" dirty="0"/>
              <a:t>dough</a:t>
            </a:r>
            <a:r>
              <a:rPr lang="en-US" sz="1200" b="0" dirty="0"/>
              <a:t> (</a:t>
            </a:r>
            <a:r>
              <a:rPr lang="en-US" sz="1200" b="1" dirty="0"/>
              <a:t>ough</a:t>
            </a:r>
            <a:r>
              <a:rPr lang="en-US" sz="1200" b="0" dirty="0"/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/>
              <a:t>/oo/ as in </a:t>
            </a:r>
            <a:r>
              <a:rPr lang="en-US" sz="1200" b="1" dirty="0"/>
              <a:t>through</a:t>
            </a:r>
            <a:r>
              <a:rPr lang="en-US" sz="1200" b="0" dirty="0"/>
              <a:t> (</a:t>
            </a:r>
            <a:r>
              <a:rPr lang="en-US" sz="1200" b="1" dirty="0"/>
              <a:t>ough</a:t>
            </a:r>
            <a:r>
              <a:rPr lang="en-US" sz="1200" b="0" dirty="0"/>
              <a:t>)</a:t>
            </a:r>
            <a:endParaRPr lang="en-US" sz="1200" b="1" u="none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1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Students then show the letters they have written by placing their mini-whiteboard underneath their chin for you to check.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US" sz="1200" b="1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Provide corrective feedback as needed: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If any students are unable to write the corresponding letters or write the letters incorrectly, provide corrective feedback and modelling. 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804605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0C256-C5E0-E563-E66C-AE3A0D57A6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103752-F20E-482B-A7C8-B4365AE2A2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71DFA7-37E8-125C-0B7A-DBBCCCE3E4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>
                <a:latin typeface="+mn-lt"/>
              </a:rPr>
              <a:t>Have students read: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multisyllabic </a:t>
            </a:r>
            <a:r>
              <a:rPr lang="en-US" b="0" dirty="0">
                <a:latin typeface="+mn-lt"/>
              </a:rPr>
              <a:t>or</a:t>
            </a:r>
            <a:r>
              <a:rPr lang="en-US" b="1" dirty="0">
                <a:latin typeface="+mn-lt"/>
              </a:rPr>
              <a:t> compound words </a:t>
            </a:r>
            <a:r>
              <a:rPr lang="en-US" b="0" dirty="0">
                <a:latin typeface="+mn-lt"/>
              </a:rPr>
              <a:t>by </a:t>
            </a:r>
            <a:r>
              <a:rPr lang="en-US" dirty="0">
                <a:latin typeface="+mn-lt"/>
              </a:rPr>
              <a:t>reading each syllable or base word before reading the whole word </a:t>
            </a:r>
            <a:endParaRPr lang="en-US" b="1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words with a suffix </a:t>
            </a:r>
            <a:r>
              <a:rPr lang="en-US" b="0" dirty="0">
                <a:latin typeface="+mn-lt"/>
              </a:rPr>
              <a:t>by</a:t>
            </a:r>
            <a:r>
              <a:rPr lang="en-US" b="1" dirty="0">
                <a:latin typeface="+mn-lt"/>
              </a:rPr>
              <a:t> </a:t>
            </a:r>
            <a:r>
              <a:rPr lang="en-US" b="0" dirty="0">
                <a:latin typeface="+mn-lt"/>
              </a:rPr>
              <a:t>reading the base word and then adding the suffix.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r>
              <a:rPr lang="en-US" dirty="0">
                <a:latin typeface="+mn-lt"/>
              </a:rPr>
              <a:t>If any students have difficulty with a letter–sound correspondence or with blending, model this process.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Note: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Y</a:t>
            </a:r>
            <a:r>
              <a:rPr lang="en-US" dirty="0">
                <a:latin typeface="+mn-lt"/>
              </a:rPr>
              <a:t>ou may choose to ask a particular student/group/row of students to read each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Where it applies, you may ask students to identify the position of the target spelling/sound in the word. </a:t>
            </a:r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C53F0F-A4A5-FBFD-1256-E533574849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661257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Tell students the word each picture represents (</a:t>
            </a:r>
            <a:r>
              <a:rPr lang="en-US" b="1" dirty="0"/>
              <a:t>doughnut</a:t>
            </a:r>
            <a:r>
              <a:rPr lang="en-US" b="0" dirty="0"/>
              <a:t>, </a:t>
            </a:r>
            <a:r>
              <a:rPr lang="en-US" b="1" dirty="0"/>
              <a:t>gnash</a:t>
            </a:r>
            <a:r>
              <a:rPr lang="en-US" b="0" dirty="0"/>
              <a:t>, </a:t>
            </a:r>
            <a:r>
              <a:rPr lang="en-US" b="1" dirty="0"/>
              <a:t>wrist</a:t>
            </a:r>
            <a:r>
              <a:rPr lang="en-US" b="0" dirty="0"/>
              <a:t>, </a:t>
            </a:r>
            <a:r>
              <a:rPr lang="en-US" b="1" dirty="0"/>
              <a:t>cough</a:t>
            </a:r>
            <a:r>
              <a:rPr lang="en-US" b="0" dirty="0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Ask students to say the given word aloud then spell: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one-syllable words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saying the single sounds in the word while recording the letter/s for each sound.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multisyllabic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compound words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spelling each syllable or base word to spell the word as a whole.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Students then: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read the word they have spelt to check it is correct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show each word they have written by placing their mini-whiteboard underneath their chin for you to check.</a:t>
            </a:r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 dirty="0"/>
              <a:t>Provide corrective feedback as needed: </a:t>
            </a:r>
          </a:p>
          <a:p>
            <a:r>
              <a:rPr lang="en-US" dirty="0"/>
              <a:t>If any students have difficulty,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419689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F67B67-FEFC-81A4-592E-9E361D75CA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B5897B5-B756-9D52-382D-F244B923DC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B93712-5C80-AF84-7C62-8B2BAD05B4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b="1" dirty="0">
                <a:latin typeface="+mn-lt"/>
              </a:rPr>
              <a:t>Suffix review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 b="1" dirty="0">
              <a:latin typeface="+mn-lt"/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latin typeface="+mn-lt"/>
                <a:cs typeface="Calibri" panose="020F0502020204030204"/>
              </a:rPr>
              <a:t>Review the </a:t>
            </a:r>
            <a:r>
              <a:rPr lang="en-AU" b="1" dirty="0">
                <a:latin typeface="+mn-lt"/>
                <a:cs typeface="Calibri" panose="020F0502020204030204"/>
              </a:rPr>
              <a:t>-ly </a:t>
            </a:r>
            <a:r>
              <a:rPr lang="en-AU" b="0" dirty="0">
                <a:latin typeface="+mn-lt"/>
                <a:cs typeface="Calibri" panose="020F0502020204030204"/>
              </a:rPr>
              <a:t>suffix</a:t>
            </a:r>
            <a:r>
              <a:rPr lang="en-AU" b="1" dirty="0">
                <a:latin typeface="+mn-lt"/>
                <a:cs typeface="Calibri" panose="020F0502020204030204"/>
              </a:rPr>
              <a:t> </a:t>
            </a:r>
            <a:r>
              <a:rPr lang="en-AU" dirty="0">
                <a:latin typeface="+mn-lt"/>
                <a:cs typeface="Calibri" panose="020F0502020204030204"/>
              </a:rPr>
              <a:t>using the following sequence.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1" dirty="0">
              <a:latin typeface="+mn-lt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/>
              </a:rPr>
              <a:t>Ask: </a:t>
            </a:r>
            <a:r>
              <a:rPr lang="en-AU" i="1" dirty="0">
                <a:cs typeface="Calibri" panose="020F0502020204030204"/>
              </a:rPr>
              <a:t>What is the suffix?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/>
              </a:rPr>
              <a:t>Students: </a:t>
            </a:r>
            <a:r>
              <a:rPr lang="en-AU" b="1" i="1" dirty="0">
                <a:cs typeface="Calibri" panose="020F0502020204030204"/>
              </a:rPr>
              <a:t>-</a:t>
            </a:r>
            <a:r>
              <a:rPr lang="en-US" b="1" i="1" dirty="0"/>
              <a:t>ly</a:t>
            </a:r>
            <a:r>
              <a:rPr lang="en-US" b="0" i="1" dirty="0"/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Ask: </a:t>
            </a:r>
            <a:r>
              <a:rPr lang="en-US" i="1" dirty="0">
                <a:cs typeface="Calibri"/>
              </a:rPr>
              <a:t>What does it mean? </a:t>
            </a:r>
            <a:endParaRPr lang="en-US" i="1" dirty="0">
              <a:ea typeface="Calibri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Students: </a:t>
            </a:r>
            <a:r>
              <a:rPr lang="en-US" i="1" dirty="0">
                <a:cs typeface="Calibri"/>
              </a:rPr>
              <a:t>‘how something is done</a:t>
            </a: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’</a:t>
            </a:r>
            <a:r>
              <a:rPr lang="en-US" i="1" dirty="0">
                <a:cs typeface="Calibri"/>
              </a:rPr>
              <a:t>.</a:t>
            </a:r>
            <a:endParaRPr lang="en-US" i="1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+mn-cs"/>
              </a:rPr>
              <a:t>Say: </a:t>
            </a:r>
            <a:r>
              <a:rPr lang="en-AU" i="1" dirty="0">
                <a:cs typeface="Calibri" panose="020F0502020204030204"/>
              </a:rPr>
              <a:t>Your word is </a:t>
            </a:r>
            <a:r>
              <a:rPr lang="en-AU" b="1" i="1" dirty="0">
                <a:cs typeface="Calibri" panose="020F0502020204030204"/>
              </a:rPr>
              <a:t>loud</a:t>
            </a:r>
            <a:r>
              <a:rPr lang="en-AU" i="1" dirty="0">
                <a:cs typeface="Calibri" panose="020F0502020204030204"/>
              </a:rPr>
              <a:t>. Add the suffix.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/>
              </a:rPr>
              <a:t>Students:</a:t>
            </a:r>
            <a:r>
              <a:rPr lang="en-AU" b="1" dirty="0">
                <a:cs typeface="Calibri" panose="020F0502020204030204"/>
              </a:rPr>
              <a:t> </a:t>
            </a:r>
            <a:r>
              <a:rPr lang="en-AU" b="1" i="1" dirty="0">
                <a:cs typeface="Calibri" panose="020F0502020204030204"/>
              </a:rPr>
              <a:t>Loudly</a:t>
            </a:r>
            <a:r>
              <a:rPr lang="en-AU" dirty="0">
                <a:cs typeface="Calibri"/>
              </a:rPr>
              <a:t>.</a:t>
            </a:r>
            <a:endParaRPr lang="en-AU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+mn-cs"/>
              </a:rPr>
              <a:t>Ask: </a:t>
            </a:r>
            <a:r>
              <a:rPr lang="en-AU" i="1" dirty="0">
                <a:cs typeface="Calibri" panose="020F0502020204030204"/>
              </a:rPr>
              <a:t>What does it mean?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/>
              </a:rPr>
              <a:t>Students: </a:t>
            </a:r>
            <a:r>
              <a:rPr lang="en-AU" i="1" dirty="0">
                <a:cs typeface="Calibri" panose="020F0502020204030204"/>
              </a:rPr>
              <a:t>Something is done in a loud way.</a:t>
            </a:r>
            <a:endParaRPr lang="en-AU" dirty="0">
              <a:cs typeface="Calibri"/>
            </a:endParaRP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en-AU" dirty="0">
              <a:cs typeface="Calibri"/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59D034-8007-BE66-4D79-89CDDBE9CC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44A9DE-4760-4494-A2B3-6554A63B8D88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80570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latin typeface="+mn-lt"/>
              </a:rPr>
              <a:t>Ask students to read the words by first reading the base word then reading it with the </a:t>
            </a:r>
            <a:r>
              <a:rPr lang="en-US" sz="1200" b="1" dirty="0">
                <a:latin typeface="+mn-lt"/>
              </a:rPr>
              <a:t>-ly </a:t>
            </a:r>
            <a:r>
              <a:rPr lang="en-US" sz="1200" b="0" dirty="0">
                <a:latin typeface="+mn-lt"/>
              </a:rPr>
              <a:t>suffix,</a:t>
            </a:r>
            <a:r>
              <a:rPr lang="en-US" sz="1200" dirty="0">
                <a:latin typeface="+mn-lt"/>
              </a:rPr>
              <a:t> for example, </a:t>
            </a:r>
            <a:r>
              <a:rPr lang="en-US" sz="1200" b="1" dirty="0">
                <a:latin typeface="+mn-lt"/>
              </a:rPr>
              <a:t>confident</a:t>
            </a:r>
            <a:r>
              <a:rPr lang="en-US" sz="1200" b="0" dirty="0">
                <a:latin typeface="+mn-lt"/>
              </a:rPr>
              <a:t>,</a:t>
            </a:r>
            <a:r>
              <a:rPr lang="en-US" sz="1200" b="1" dirty="0">
                <a:latin typeface="+mn-lt"/>
              </a:rPr>
              <a:t> confidently</a:t>
            </a:r>
            <a:r>
              <a:rPr lang="en-US" sz="1200" dirty="0">
                <a:latin typeface="+mn-lt"/>
              </a:rPr>
              <a:t>.</a:t>
            </a:r>
            <a:endParaRPr lang="en-US" sz="1200" dirty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latin typeface="+mn-lt"/>
              </a:rPr>
              <a:t>You may initially place your hand over the suffix as you ask students to read each word to support this process. </a:t>
            </a:r>
            <a:endParaRPr lang="en-US" sz="1200" dirty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latin typeface="+mn-lt"/>
              </a:rPr>
              <a:t>Choose some students to tell you what each word means. </a:t>
            </a:r>
            <a:r>
              <a:rPr lang="en-US" dirty="0"/>
              <a:t>Encourage them to use the language from the taught catchphrase: ‘how something is done’.</a:t>
            </a:r>
          </a:p>
          <a:p>
            <a:endParaRPr lang="en-US" sz="1200" b="1" dirty="0">
              <a:latin typeface="+mn-lt"/>
            </a:endParaRPr>
          </a:p>
          <a:p>
            <a:r>
              <a:rPr lang="en-US" sz="1200" b="1" dirty="0">
                <a:latin typeface="+mn-lt"/>
              </a:rPr>
              <a:t>Provide corrective feedback as needed:</a:t>
            </a:r>
            <a:endParaRPr lang="en-US" sz="1200" b="1" dirty="0">
              <a:latin typeface="+mn-lt"/>
              <a:ea typeface="Calibri"/>
              <a:cs typeface="Calibri"/>
            </a:endParaRPr>
          </a:p>
          <a:p>
            <a:r>
              <a:rPr lang="en-US" sz="1200" dirty="0">
                <a:latin typeface="+mn-lt"/>
              </a:rPr>
              <a:t>If any students have difficulty, model this process for them. Then ask students to try again.</a:t>
            </a:r>
            <a:endParaRPr lang="en-US" sz="1200" dirty="0">
              <a:latin typeface="+mn-lt"/>
              <a:ea typeface="Calibri"/>
              <a:cs typeface="Calibri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148746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Tell students the word each picture represents (</a:t>
            </a:r>
            <a:r>
              <a:rPr lang="en-US" b="1" dirty="0"/>
              <a:t>happy</a:t>
            </a:r>
            <a:r>
              <a:rPr lang="en-US" b="0" dirty="0"/>
              <a:t>,</a:t>
            </a:r>
            <a:r>
              <a:rPr lang="en-US" b="1" dirty="0"/>
              <a:t> quick</a:t>
            </a:r>
            <a:r>
              <a:rPr lang="en-US" b="0" dirty="0"/>
              <a:t>, </a:t>
            </a:r>
            <a:r>
              <a:rPr lang="en-US" b="1" dirty="0"/>
              <a:t>nervous</a:t>
            </a:r>
            <a:r>
              <a:rPr lang="en-US" b="0" dirty="0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change each base word to an adverb (</a:t>
            </a:r>
            <a:r>
              <a:rPr lang="en-US" b="1" dirty="0"/>
              <a:t>happily</a:t>
            </a:r>
            <a:r>
              <a:rPr lang="en-US" b="0" dirty="0"/>
              <a:t>, </a:t>
            </a:r>
            <a:r>
              <a:rPr lang="en-US" b="1" dirty="0"/>
              <a:t>quickly</a:t>
            </a:r>
            <a:r>
              <a:rPr lang="en-US" b="0" dirty="0"/>
              <a:t>, </a:t>
            </a:r>
            <a:r>
              <a:rPr lang="en-US" b="1" dirty="0"/>
              <a:t>nervously</a:t>
            </a:r>
            <a:r>
              <a:rPr lang="en-US" dirty="0"/>
              <a:t>)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spelling the base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leaving off the final </a:t>
            </a:r>
            <a:r>
              <a:rPr lang="en-US" b="1" dirty="0"/>
              <a:t>y </a:t>
            </a:r>
            <a:r>
              <a:rPr lang="en-US" b="0" dirty="0"/>
              <a:t>if needed, and adding an </a:t>
            </a:r>
            <a:r>
              <a:rPr lang="en-US" b="1" dirty="0"/>
              <a:t>i</a:t>
            </a:r>
            <a:r>
              <a:rPr lang="en-US" b="0" dirty="0"/>
              <a:t>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adding the </a:t>
            </a:r>
            <a:r>
              <a:rPr lang="en-US" b="1" dirty="0"/>
              <a:t>-ly </a:t>
            </a:r>
            <a:r>
              <a:rPr lang="en-US" dirty="0"/>
              <a:t>suffix.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Then choose a student to explain what each word means. Encourage them to use the language from the taught catchphrase: </a:t>
            </a: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something is done</a:t>
            </a: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’.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>
              <a:effectLst/>
              <a:latin typeface="+mn-lt"/>
              <a:cs typeface="Times New Roman" panose="02020603050405020304" pitchFamily="18" charset="0"/>
            </a:endParaRPr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difficulty, provide scaffolding as required or model the process for them. 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17486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5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hyperlink" Target="https://www.literacyhub.edu.au/" TargetMode="External"/><Relationship Id="rId2" Type="http://schemas.openxmlformats.org/officeDocument/2006/relationships/image" Target="../media/image8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jpeg"/><Relationship Id="rId5" Type="http://schemas.openxmlformats.org/officeDocument/2006/relationships/image" Target="file:////Users/ajabongiornonew/ESA%20Design/0_2024%20WIP/LitHub%20Phases%20Templates/PP%20Templates/Links/Laptop-Icon_TH.png" TargetMode="External"/><Relationship Id="rId4" Type="http://schemas.openxmlformats.org/officeDocument/2006/relationships/image" Target="../media/image9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svg"/><Relationship Id="rId7" Type="http://schemas.openxmlformats.org/officeDocument/2006/relationships/image" Target="../media/image10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hyperlink" Target="https://www.literacyhub.edu.au/plan-teach-and-assess/lesson-packs/" TargetMode="External"/><Relationship Id="rId5" Type="http://schemas.openxmlformats.org/officeDocument/2006/relationships/image" Target="../media/image11.svg"/><Relationship Id="rId4" Type="http://schemas.openxmlformats.org/officeDocument/2006/relationships/image" Target="../media/image1.png"/><Relationship Id="rId9" Type="http://schemas.openxmlformats.org/officeDocument/2006/relationships/image" Target="file:////Volumes/Big%20Storage/0_For%20MacBook%20Pro%20Changeover/ESA%20Design/0_2024%20WIP/LitHub%20Phases%20Templates/Word%20Templates/Links/phase2-lozenge.png" TargetMode="Externa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14.svg"/><Relationship Id="rId5" Type="http://schemas.openxmlformats.org/officeDocument/2006/relationships/image" Target="../media/image13.svg"/><Relationship Id="rId4" Type="http://schemas.openxmlformats.org/officeDocument/2006/relationships/image" Target="../media/image3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5" Type="http://schemas.openxmlformats.org/officeDocument/2006/relationships/image" Target="../media/image7.svg"/><Relationship Id="rId4" Type="http://schemas.openxmlformats.org/officeDocument/2006/relationships/image" Target="../media/image4.sv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image" Target="../media/image14.svg"/><Relationship Id="rId5" Type="http://schemas.openxmlformats.org/officeDocument/2006/relationships/image" Target="../media/image13.svg"/><Relationship Id="rId4" Type="http://schemas.openxmlformats.org/officeDocument/2006/relationships/image" Target="../media/image3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4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ntion/Criteri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4C0B759-E816-C44B-9AB0-4528F191C8A1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BE4BB05F-3700-A842-A571-5D15213D8A95}"/>
              </a:ext>
            </a:extLst>
          </p:cNvPr>
          <p:cNvSpPr/>
          <p:nvPr userDrawn="1"/>
        </p:nvSpPr>
        <p:spPr>
          <a:xfrm>
            <a:off x="681871" y="3007548"/>
            <a:ext cx="4552252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94DBA4AF-3AB4-0044-A906-5032B6DE58B7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984800" y="1626945"/>
            <a:ext cx="8791301" cy="112239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AA39E952-BD81-B94E-BF31-C83C1C329BC4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984801" y="3053843"/>
            <a:ext cx="6405634" cy="645961"/>
          </a:xfrm>
        </p:spPr>
        <p:txBody>
          <a:bodyPr anchor="ctr" anchorCtr="0">
            <a:noAutofit/>
          </a:bodyPr>
          <a:lstStyle>
            <a:lvl1pPr marL="0" indent="0" algn="l">
              <a:lnSpc>
                <a:spcPct val="70000"/>
              </a:lnSpc>
              <a:buNone/>
              <a:defRPr sz="3500" b="1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90497567-E6AE-BE45-B49E-F505D9980941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984801" y="3891961"/>
            <a:ext cx="8791300" cy="124113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2B2EE6A-664E-F4F0-C8AB-27F05183EF2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10">
            <a:extLst>
              <a:ext uri="{FF2B5EF4-FFF2-40B4-BE49-F238E27FC236}">
                <a16:creationId xmlns:a16="http://schemas.microsoft.com/office/drawing/2014/main" id="{66C71F48-92B6-4AFC-DF8F-A12631F4F77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362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view + pen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7E24AB7D-3886-B54A-B2A3-55DA6F8F0BA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AFC8717E-2E2E-0842-A159-75BCCAF8D540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1" name="Graphic 20" descr="Pencil outline">
              <a:extLst>
                <a:ext uri="{FF2B5EF4-FFF2-40B4-BE49-F238E27FC236}">
                  <a16:creationId xmlns:a16="http://schemas.microsoft.com/office/drawing/2014/main" id="{DBEBA0CA-1227-1542-8F10-01439DAD67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6A95C73-A096-1A4A-84E8-C2AD1AAEE8BE}"/>
              </a:ext>
            </a:extLst>
          </p:cNvPr>
          <p:cNvGrpSpPr/>
          <p:nvPr userDrawn="1"/>
        </p:nvGrpSpPr>
        <p:grpSpPr>
          <a:xfrm>
            <a:off x="9066803" y="291262"/>
            <a:ext cx="876718" cy="645960"/>
            <a:chOff x="9066803" y="291262"/>
            <a:chExt cx="876718" cy="645960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2D9CBA8A-AA92-8A46-B0BA-89A1B974D567}"/>
                </a:ext>
              </a:extLst>
            </p:cNvPr>
            <p:cNvSpPr/>
            <p:nvPr userDrawn="1"/>
          </p:nvSpPr>
          <p:spPr>
            <a:xfrm>
              <a:off x="9066803" y="291262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7" name="Graphic 26" descr="Classroom outline">
              <a:extLst>
                <a:ext uri="{FF2B5EF4-FFF2-40B4-BE49-F238E27FC236}">
                  <a16:creationId xmlns:a16="http://schemas.microsoft.com/office/drawing/2014/main" id="{52B30A04-5BED-FE45-8D32-C244F98FC7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198736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1761F877-022D-2C4B-B24F-44E5924B41E6}"/>
              </a:ext>
            </a:extLst>
          </p:cNvPr>
          <p:cNvGrpSpPr/>
          <p:nvPr userDrawn="1"/>
        </p:nvGrpSpPr>
        <p:grpSpPr>
          <a:xfrm>
            <a:off x="10048357" y="291262"/>
            <a:ext cx="876718" cy="655143"/>
            <a:chOff x="10048357" y="291262"/>
            <a:chExt cx="876718" cy="655143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6B12110D-D7E8-9B48-A56E-8033ED91E703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0" name="Graphic 29" descr="Glasses outline">
              <a:extLst>
                <a:ext uri="{FF2B5EF4-FFF2-40B4-BE49-F238E27FC236}">
                  <a16:creationId xmlns:a16="http://schemas.microsoft.com/office/drawing/2014/main" id="{7B6A47EF-7AEA-8F47-9033-51DD6336938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166937" y="307816"/>
              <a:ext cx="638589" cy="638589"/>
            </a:xfrm>
            <a:prstGeom prst="rect">
              <a:avLst/>
            </a:prstGeom>
          </p:spPr>
        </p:pic>
      </p:grp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6E49FD2D-6EB8-F7BC-04C2-62AEE302DD5B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8D519A-44D2-A145-118A-20C11E45DE82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8D511E4-40E9-9A96-4885-0A90282AB5E8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: Rounded Corners 10">
            <a:extLst>
              <a:ext uri="{FF2B5EF4-FFF2-40B4-BE49-F238E27FC236}">
                <a16:creationId xmlns:a16="http://schemas.microsoft.com/office/drawing/2014/main" id="{2897B089-17B5-1745-49B5-26A14EC93AB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350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 do + pen + chin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AFC8717E-2E2E-0842-A159-75BCCAF8D540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6A95C73-A096-1A4A-84E8-C2AD1AAEE8BE}"/>
              </a:ext>
            </a:extLst>
          </p:cNvPr>
          <p:cNvGrpSpPr/>
          <p:nvPr userDrawn="1"/>
        </p:nvGrpSpPr>
        <p:grpSpPr>
          <a:xfrm>
            <a:off x="9066803" y="291262"/>
            <a:ext cx="876718" cy="645960"/>
            <a:chOff x="9066803" y="291262"/>
            <a:chExt cx="876718" cy="645960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2D9CBA8A-AA92-8A46-B0BA-89A1B974D567}"/>
                </a:ext>
              </a:extLst>
            </p:cNvPr>
            <p:cNvSpPr/>
            <p:nvPr userDrawn="1"/>
          </p:nvSpPr>
          <p:spPr>
            <a:xfrm>
              <a:off x="9066803" y="291262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7" name="Graphic 26" descr="Classroom outline">
              <a:extLst>
                <a:ext uri="{FF2B5EF4-FFF2-40B4-BE49-F238E27FC236}">
                  <a16:creationId xmlns:a16="http://schemas.microsoft.com/office/drawing/2014/main" id="{52B30A04-5BED-FE45-8D32-C244F98FC7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198736" y="307816"/>
              <a:ext cx="612851" cy="612851"/>
            </a:xfrm>
            <a:prstGeom prst="rect">
              <a:avLst/>
            </a:prstGeom>
          </p:spPr>
        </p:pic>
      </p:grp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6B12110D-D7E8-9B48-A56E-8033ED91E703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6E49FD2D-6EB8-F7BC-04C2-62AEE302DD5B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8D519A-44D2-A145-118A-20C11E45DE82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pic>
        <p:nvPicPr>
          <p:cNvPr id="21" name="Graphic 20" descr="Pencil outline">
            <a:extLst>
              <a:ext uri="{FF2B5EF4-FFF2-40B4-BE49-F238E27FC236}">
                <a16:creationId xmlns:a16="http://schemas.microsoft.com/office/drawing/2014/main" id="{DBEBA0CA-1227-1542-8F10-01439DAD67B4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42468" y="369232"/>
            <a:ext cx="490017" cy="49001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FAC27D8-FDCE-A2D7-2C2D-65C7D399DD8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40873" y="252544"/>
            <a:ext cx="628409" cy="73314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36AFADA-E4CD-6815-94AF-FA77DB12B06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: Rounded Corners 10">
            <a:extLst>
              <a:ext uri="{FF2B5EF4-FFF2-40B4-BE49-F238E27FC236}">
                <a16:creationId xmlns:a16="http://schemas.microsoft.com/office/drawing/2014/main" id="{84F56F1C-B508-8650-CA7E-9736D58E27D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4236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 do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6C72814-3046-4147-B53C-2F7C2833FAE9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035E6C16-8630-1240-88BA-C5AD01E074DA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7" name="Graphic 13" descr="Users outline">
              <a:extLst>
                <a:ext uri="{FF2B5EF4-FFF2-40B4-BE49-F238E27FC236}">
                  <a16:creationId xmlns:a16="http://schemas.microsoft.com/office/drawing/2014/main" id="{634BAB07-2598-0A46-8903-42D5B0FDE9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ED1917D4-6119-E147-AAA1-7B6504609D5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C2CA037-E0DF-9410-3B11-EF5E7E69B778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19B60A7-11FF-5CFA-CC88-8928BDA909C6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: Rounded Corners 10">
            <a:extLst>
              <a:ext uri="{FF2B5EF4-FFF2-40B4-BE49-F238E27FC236}">
                <a16:creationId xmlns:a16="http://schemas.microsoft.com/office/drawing/2014/main" id="{52651022-A331-BE71-CAF5-299BD61B718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61268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eck for understanding 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5416895-8037-BA45-95E8-B04F3E425DA5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C06D6E-9D6A-B548-844A-32470D7D12A6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55A2419-CE2C-BB9C-8AC4-231CBDCD111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5" name="Rounded Rectangle 2">
              <a:extLst>
                <a:ext uri="{FF2B5EF4-FFF2-40B4-BE49-F238E27FC236}">
                  <a16:creationId xmlns:a16="http://schemas.microsoft.com/office/drawing/2014/main" id="{7D843F25-2AFB-7E73-A3E8-11CBA32AEB8C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9" name="Graphic 8" descr="Pencil outline">
              <a:extLst>
                <a:ext uri="{FF2B5EF4-FFF2-40B4-BE49-F238E27FC236}">
                  <a16:creationId xmlns:a16="http://schemas.microsoft.com/office/drawing/2014/main" id="{24511098-83BB-351C-11BC-675D88290B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E8E99466-3E18-79D4-7650-19CF8FBE127D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10">
            <a:extLst>
              <a:ext uri="{FF2B5EF4-FFF2-40B4-BE49-F238E27FC236}">
                <a16:creationId xmlns:a16="http://schemas.microsoft.com/office/drawing/2014/main" id="{3F692A7D-7A36-F8EE-655E-5D9AABAB665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9732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5416895-8037-BA45-95E8-B04F3E425DA5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C06D6E-9D6A-B548-844A-32470D7D12A6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5" name="Rounded Rectangle 2">
            <a:extLst>
              <a:ext uri="{FF2B5EF4-FFF2-40B4-BE49-F238E27FC236}">
                <a16:creationId xmlns:a16="http://schemas.microsoft.com/office/drawing/2014/main" id="{7D843F25-2AFB-7E73-A3E8-11CBA32AEB8C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16C4BAC-26A8-F322-2D53-51BA19A1902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55273" y="252544"/>
            <a:ext cx="628409" cy="73314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E844337-D23C-5A9A-9B4B-E7DAF53A180B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10">
            <a:extLst>
              <a:ext uri="{FF2B5EF4-FFF2-40B4-BE49-F238E27FC236}">
                <a16:creationId xmlns:a16="http://schemas.microsoft.com/office/drawing/2014/main" id="{62D86E51-8CC2-E47A-2BF8-7976D0E5637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05165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B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8D00A3E-38EC-2D41-B828-07984F735D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9E3BA2C-3004-474B-9965-AC5FCEA725CC}"/>
              </a:ext>
            </a:extLst>
          </p:cNvPr>
          <p:cNvSpPr/>
          <p:nvPr userDrawn="1"/>
        </p:nvSpPr>
        <p:spPr>
          <a:xfrm>
            <a:off x="283765" y="299355"/>
            <a:ext cx="3418714" cy="918569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83F05EC-9A49-4D49-896A-D101A5CCE42A}"/>
              </a:ext>
            </a:extLst>
          </p:cNvPr>
          <p:cNvSpPr txBox="1">
            <a:spLocks/>
          </p:cNvSpPr>
          <p:nvPr userDrawn="1"/>
        </p:nvSpPr>
        <p:spPr>
          <a:xfrm>
            <a:off x="586695" y="361024"/>
            <a:ext cx="2947490" cy="8474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91A6AC1-FAF8-2B0F-073D-AB8912B6E9CA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4" name="Rounded Rectangle 2">
              <a:extLst>
                <a:ext uri="{FF2B5EF4-FFF2-40B4-BE49-F238E27FC236}">
                  <a16:creationId xmlns:a16="http://schemas.microsoft.com/office/drawing/2014/main" id="{76270C31-08E1-B0C0-9F9C-79A266CC4B23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5" name="Graphic 4" descr="Pencil outline">
              <a:extLst>
                <a:ext uri="{FF2B5EF4-FFF2-40B4-BE49-F238E27FC236}">
                  <a16:creationId xmlns:a16="http://schemas.microsoft.com/office/drawing/2014/main" id="{03A298B5-199E-BE46-4951-EBE4BB3F3FE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9C95B65A-6763-7B57-5C44-3BF48B5121B8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: Rounded Corners 10">
            <a:extLst>
              <a:ext uri="{FF2B5EF4-FFF2-40B4-BE49-F238E27FC236}">
                <a16:creationId xmlns:a16="http://schemas.microsoft.com/office/drawing/2014/main" id="{292EC0E0-9837-AE59-7416-BA382D4041E5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02972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C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66E9150-BC80-E740-A022-92E8F8D9DD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432ED9E-85DA-2C4A-A567-B320AD209C3A}"/>
              </a:ext>
            </a:extLst>
          </p:cNvPr>
          <p:cNvSpPr/>
          <p:nvPr userDrawn="1"/>
        </p:nvSpPr>
        <p:spPr>
          <a:xfrm>
            <a:off x="283765" y="2628206"/>
            <a:ext cx="3418714" cy="918569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DAD2DF0-C326-7D4D-96D3-FED35297419E}"/>
              </a:ext>
            </a:extLst>
          </p:cNvPr>
          <p:cNvSpPr txBox="1">
            <a:spLocks/>
          </p:cNvSpPr>
          <p:nvPr userDrawn="1"/>
        </p:nvSpPr>
        <p:spPr>
          <a:xfrm>
            <a:off x="586695" y="2686235"/>
            <a:ext cx="2947490" cy="8474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11D34B9-555C-34C6-B683-53F61ED4D13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E8C69906-2403-847A-EB78-1B27700E3A81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Graphic 3" descr="Pencil outline">
              <a:extLst>
                <a:ext uri="{FF2B5EF4-FFF2-40B4-BE49-F238E27FC236}">
                  <a16:creationId xmlns:a16="http://schemas.microsoft.com/office/drawing/2014/main" id="{3409AEEB-39B8-E0C3-01C1-6DE44E1144B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8CB63EFD-0E0F-144F-468A-36F230BFFBC1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: Rounded Corners 10">
            <a:extLst>
              <a:ext uri="{FF2B5EF4-FFF2-40B4-BE49-F238E27FC236}">
                <a16:creationId xmlns:a16="http://schemas.microsoft.com/office/drawing/2014/main" id="{EE9736D4-DD5F-DABA-9DF7-C069DE74DB1C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846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0DA0D097-479F-6644-8276-350766DA2500}"/>
              </a:ext>
            </a:extLst>
          </p:cNvPr>
          <p:cNvSpPr/>
          <p:nvPr userDrawn="1"/>
        </p:nvSpPr>
        <p:spPr>
          <a:xfrm>
            <a:off x="324326" y="2083001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AE17DA0-8E44-C345-9585-E8A731D0641B}"/>
              </a:ext>
            </a:extLst>
          </p:cNvPr>
          <p:cNvPicPr>
            <a:picLocks noChangeAspect="1"/>
          </p:cNvPicPr>
          <p:nvPr userDrawn="1"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1AAEB114-892C-454C-B087-6DB2143FBD2D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2026 Commonwealth of Australia, unless otherwise indicated. Creative Commons Attribution 4.0, unless otherwise indicated.</a:t>
            </a:r>
            <a:endParaRPr lang="en-AU" sz="10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A936680-F0C6-EE4C-9C7E-6F6C6097321F}"/>
              </a:ext>
            </a:extLst>
          </p:cNvPr>
          <p:cNvPicPr/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E6426B-7740-5629-F492-A077CB09971D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 dirty="0">
                <a:solidFill>
                  <a:srgbClr val="0E1E42"/>
                </a:solidFill>
              </a:rPr>
              <a:t>Visit </a:t>
            </a:r>
            <a:r>
              <a:rPr lang="en-AU" sz="3200" b="1" i="0" u="sng" kern="12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literacyhub.edu.au</a:t>
            </a:r>
            <a:r>
              <a:rPr lang="en-AU" sz="3200" b="1" u="none" dirty="0">
                <a:solidFill>
                  <a:srgbClr val="0E1E42"/>
                </a:solidFill>
              </a:rPr>
              <a:t> </a:t>
            </a:r>
            <a:r>
              <a:rPr lang="en-AU" sz="3200" b="1" dirty="0">
                <a:solidFill>
                  <a:srgbClr val="0E1E42"/>
                </a:solidFill>
              </a:rPr>
              <a:t>to access more free, evidence-based literacy resources for teachers.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CB08770-6057-5DC5-9035-88E02D335C18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80558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pen Slide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DBA0CFF-0A7D-BB66-E977-D6B85EDC3B65}"/>
              </a:ext>
            </a:extLst>
          </p:cNvPr>
          <p:cNvSpPr>
            <a:spLocks/>
          </p:cNvSpPr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226280" y="5260523"/>
            <a:ext cx="624548" cy="624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37FD61-74A1-4F91-9EF7-6D0EE5FCEB00}"/>
              </a:ext>
            </a:extLst>
          </p:cNvPr>
          <p:cNvSpPr txBox="1"/>
          <p:nvPr userDrawn="1"/>
        </p:nvSpPr>
        <p:spPr>
          <a:xfrm>
            <a:off x="850828" y="5376342"/>
            <a:ext cx="690001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89D1A9-CFA3-AEB3-1486-0F3CCBD354E4}"/>
              </a:ext>
            </a:extLst>
          </p:cNvPr>
          <p:cNvSpPr txBox="1">
            <a:spLocks/>
          </p:cNvSpPr>
          <p:nvPr userDrawn="1"/>
        </p:nvSpPr>
        <p:spPr>
          <a:xfrm>
            <a:off x="6096000" y="2258567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128174-FF5F-9845-1621-8F6951D2C244}"/>
              </a:ext>
            </a:extLst>
          </p:cNvPr>
          <p:cNvSpPr txBox="1">
            <a:spLocks/>
          </p:cNvSpPr>
          <p:nvPr userDrawn="1"/>
        </p:nvSpPr>
        <p:spPr>
          <a:xfrm>
            <a:off x="6152688" y="2230918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E102EAB-9CD2-6071-A4F3-08B34ACB37F0}"/>
              </a:ext>
            </a:extLst>
          </p:cNvPr>
          <p:cNvGrpSpPr/>
          <p:nvPr userDrawn="1"/>
        </p:nvGrpSpPr>
        <p:grpSpPr>
          <a:xfrm>
            <a:off x="283765" y="2071136"/>
            <a:ext cx="11666496" cy="725055"/>
            <a:chOff x="283765" y="2071136"/>
            <a:chExt cx="11666496" cy="725055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60D1E531-3571-853D-FE2E-16BB927641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071136"/>
              <a:ext cx="11666496" cy="638571"/>
            </a:xfrm>
            <a:prstGeom prst="roundRect">
              <a:avLst>
                <a:gd name="adj" fmla="val 41812"/>
              </a:avLst>
            </a:prstGeom>
            <a:solidFill>
              <a:srgbClr val="776A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4A710540-BE23-A028-A025-2B3404ECA67C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341758"/>
              <a:ext cx="11666496" cy="454433"/>
            </a:xfrm>
            <a:prstGeom prst="roundRect">
              <a:avLst>
                <a:gd name="adj" fmla="val 0"/>
              </a:avLst>
            </a:prstGeom>
            <a:solidFill>
              <a:srgbClr val="776A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8FCDE1-4BCD-14E7-0DF2-C4E606FF81E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 flipH="1">
            <a:off x="6078383" y="2064931"/>
            <a:ext cx="21697" cy="266581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1BED9B0A-DD7A-5D93-EBFE-DE12382AEC96}"/>
              </a:ext>
            </a:extLst>
          </p:cNvPr>
          <p:cNvSpPr txBox="1">
            <a:spLocks/>
          </p:cNvSpPr>
          <p:nvPr userDrawn="1"/>
        </p:nvSpPr>
        <p:spPr>
          <a:xfrm>
            <a:off x="6209185" y="2230918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chemeClr val="bg1"/>
                </a:solidFill>
                <a:latin typeface="+mn-lt"/>
              </a:rPr>
              <a:t>Explicit teaching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id="{26988C3C-2843-1026-9069-8DD7C30BC5DA}"/>
              </a:ext>
            </a:extLst>
          </p:cNvPr>
          <p:cNvSpPr txBox="1">
            <a:spLocks/>
          </p:cNvSpPr>
          <p:nvPr userDrawn="1"/>
        </p:nvSpPr>
        <p:spPr>
          <a:xfrm>
            <a:off x="538554" y="2214587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chemeClr val="bg1"/>
                </a:solidFill>
                <a:latin typeface="+mn-lt"/>
              </a:rPr>
              <a:t>Review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1DBC34-84DA-4361-5159-9E3DC586728E}"/>
              </a:ext>
            </a:extLst>
          </p:cNvPr>
          <p:cNvSpPr txBox="1"/>
          <p:nvPr userDrawn="1"/>
        </p:nvSpPr>
        <p:spPr>
          <a:xfrm>
            <a:off x="7323155" y="2949456"/>
            <a:ext cx="31817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/>
              <a:t>SSP lesson</a:t>
            </a:r>
            <a:endParaRPr lang="en-AU" sz="3200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B68FDAC-603E-1149-97DE-50DFB6AC4C36}"/>
              </a:ext>
            </a:extLst>
          </p:cNvPr>
          <p:cNvGrpSpPr/>
          <p:nvPr userDrawn="1"/>
        </p:nvGrpSpPr>
        <p:grpSpPr>
          <a:xfrm>
            <a:off x="324326" y="6162429"/>
            <a:ext cx="11574178" cy="365125"/>
            <a:chOff x="324326" y="6162429"/>
            <a:chExt cx="11574178" cy="365125"/>
          </a:xfrm>
        </p:grpSpPr>
        <p:sp>
          <p:nvSpPr>
            <p:cNvPr id="22" name="Footer Placeholder 4">
              <a:extLst>
                <a:ext uri="{FF2B5EF4-FFF2-40B4-BE49-F238E27FC236}">
                  <a16:creationId xmlns:a16="http://schemas.microsoft.com/office/drawing/2014/main" id="{5123AA02-ADCC-30AE-A868-400600829F9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24326" y="6162429"/>
              <a:ext cx="10930415" cy="365125"/>
            </a:xfrm>
            <a:prstGeom prst="rect">
              <a:avLst/>
            </a:prstGeom>
          </p:spPr>
          <p:txBody>
            <a:bodyPr vert="horz" lIns="0" tIns="0" rIns="0" bIns="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V1.0 © 2026 Commonwealth of Australia, unless otherwise indicated. Creative Commons Attribution 4.0, unless otherwise indicated.</a:t>
              </a:r>
              <a: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  <a:b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</a:br>
              <a: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View online</a:t>
              </a:r>
              <a:r>
                <a:rPr lang="en-AU" sz="1000" dirty="0">
                  <a:solidFill>
                    <a:srgbClr val="007FC2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: </a:t>
              </a:r>
              <a:r>
                <a:rPr lang="en-AU" sz="1000" dirty="0">
                  <a:solidFill>
                    <a:srgbClr val="007FC2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  <a:hlinkClick r:id="rId6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https://www.literacyhub.edu.au/plan-teach-and-assess/lesson-packs/</a:t>
              </a:r>
              <a:r>
                <a:rPr lang="en-AU" sz="1000" dirty="0">
                  <a:solidFill>
                    <a:srgbClr val="007FC2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89E245B-43BA-B3A3-EA84-C1428A5B66C1}"/>
                </a:ext>
              </a:extLst>
            </p:cNvPr>
            <p:cNvPicPr/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48708" y="6262121"/>
              <a:ext cx="549796" cy="199390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588DDAB0-B9AC-1DD8-B313-1FE08F95CA27}"/>
              </a:ext>
            </a:extLst>
          </p:cNvPr>
          <p:cNvPicPr>
            <a:picLocks noChangeAspect="1"/>
          </p:cNvPicPr>
          <p:nvPr userDrawn="1"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83497" y="437601"/>
            <a:ext cx="5547360" cy="711199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D04A94E-836E-36E4-9F7D-CD60C5FE8880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 dirty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9638F61-AFFE-501A-9B7C-64078D1ECBA2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24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50D2270-F2F8-BEF3-491C-7EE584BA8167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58660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You do Suf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52379345-FBF5-F2E3-EC52-F245817F504C}"/>
              </a:ext>
            </a:extLst>
          </p:cNvPr>
          <p:cNvSpPr/>
          <p:nvPr userDrawn="1"/>
        </p:nvSpPr>
        <p:spPr>
          <a:xfrm>
            <a:off x="283765" y="299356"/>
            <a:ext cx="2841035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923765-7CA4-EBAD-6BB3-F049070418AE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2841034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Suffix review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2A814F-D037-FE5B-4361-8B9E6A0A81A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: Rounded Corners 10">
            <a:extLst>
              <a:ext uri="{FF2B5EF4-FFF2-40B4-BE49-F238E27FC236}">
                <a16:creationId xmlns:a16="http://schemas.microsoft.com/office/drawing/2014/main" id="{566982B9-014E-75CC-6379-45D0510C243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8010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ntion/Criteria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F5F79013-1113-CAAE-507A-C01A5D6D2CCA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AB9B0651-4E90-8395-E5AD-FDF897BE5798}"/>
              </a:ext>
            </a:extLst>
          </p:cNvPr>
          <p:cNvSpPr/>
          <p:nvPr userDrawn="1"/>
        </p:nvSpPr>
        <p:spPr>
          <a:xfrm>
            <a:off x="681871" y="2754702"/>
            <a:ext cx="4552252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D17BD9-CB19-7DA3-334E-828F5D474F67}"/>
              </a:ext>
            </a:extLst>
          </p:cNvPr>
          <p:cNvSpPr txBox="1"/>
          <p:nvPr userDrawn="1"/>
        </p:nvSpPr>
        <p:spPr>
          <a:xfrm>
            <a:off x="850233" y="73326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Learning intention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63E81F-B547-E517-446B-9A7CBEC68253}"/>
              </a:ext>
            </a:extLst>
          </p:cNvPr>
          <p:cNvSpPr txBox="1"/>
          <p:nvPr userDrawn="1"/>
        </p:nvSpPr>
        <p:spPr>
          <a:xfrm>
            <a:off x="890339" y="274655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Success criteria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48995D-C9E8-9DEA-5CDB-A3335605A5D4}"/>
              </a:ext>
            </a:extLst>
          </p:cNvPr>
          <p:cNvSpPr txBox="1"/>
          <p:nvPr userDrawn="1"/>
        </p:nvSpPr>
        <p:spPr>
          <a:xfrm>
            <a:off x="902913" y="1527734"/>
            <a:ext cx="93487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rgbClr val="0E1E42"/>
                </a:solidFill>
                <a:ea typeface="+mj-lt"/>
                <a:cs typeface="+mj-lt"/>
              </a:rPr>
              <a:t>We are learning about letters and sounds so that we can read and </a:t>
            </a:r>
            <a:r>
              <a:rPr lang="en-US" sz="3000" dirty="0">
                <a:ea typeface="+mj-lt"/>
                <a:cs typeface="+mj-lt"/>
              </a:rPr>
              <a:t>spell</a:t>
            </a:r>
            <a:r>
              <a:rPr lang="en-US" sz="3000" dirty="0">
                <a:solidFill>
                  <a:srgbClr val="0E1E42"/>
                </a:solidFill>
                <a:ea typeface="+mj-lt"/>
                <a:cs typeface="+mj-lt"/>
              </a:rPr>
              <a:t> words.</a:t>
            </a:r>
            <a:endParaRPr lang="en-US" sz="3000" dirty="0">
              <a:solidFill>
                <a:srgbClr val="0E1E42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B2786EB-1E36-02BB-6379-9675592DD92B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59F3689-D73F-3051-39A5-F7C4302BA77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47916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BF200BF-E91F-E111-EB86-D5A6275910F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: Rounded Corners 10">
            <a:extLst>
              <a:ext uri="{FF2B5EF4-FFF2-40B4-BE49-F238E27FC236}">
                <a16:creationId xmlns:a16="http://schemas.microsoft.com/office/drawing/2014/main" id="{0849D8B8-3FC7-B34D-5D78-1DD6E6E900B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40033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22">
            <a:extLst>
              <a:ext uri="{FF2B5EF4-FFF2-40B4-BE49-F238E27FC236}">
                <a16:creationId xmlns:a16="http://schemas.microsoft.com/office/drawing/2014/main" id="{37449614-595A-6D6A-7808-C88852ED7F77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22">
            <a:extLst>
              <a:ext uri="{FF2B5EF4-FFF2-40B4-BE49-F238E27FC236}">
                <a16:creationId xmlns:a16="http://schemas.microsoft.com/office/drawing/2014/main" id="{500F8FE8-6C8B-1F50-C6DA-997E1ACED8C0}"/>
              </a:ext>
            </a:extLst>
          </p:cNvPr>
          <p:cNvSpPr/>
          <p:nvPr userDrawn="1"/>
        </p:nvSpPr>
        <p:spPr>
          <a:xfrm>
            <a:off x="10063988" y="30689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pic>
        <p:nvPicPr>
          <p:cNvPr id="16" name="Graphic 15" descr="Glasses outline">
            <a:extLst>
              <a:ext uri="{FF2B5EF4-FFF2-40B4-BE49-F238E27FC236}">
                <a16:creationId xmlns:a16="http://schemas.microsoft.com/office/drawing/2014/main" id="{2FC5EF3E-BA51-2F00-2836-5636A4863065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56722" y="318270"/>
            <a:ext cx="638589" cy="638589"/>
          </a:xfrm>
          <a:prstGeom prst="rect">
            <a:avLst/>
          </a:prstGeom>
        </p:spPr>
      </p:pic>
      <p:pic>
        <p:nvPicPr>
          <p:cNvPr id="10" name="Graphic 13" descr="Users outline">
            <a:extLst>
              <a:ext uri="{FF2B5EF4-FFF2-40B4-BE49-F238E27FC236}">
                <a16:creationId xmlns:a16="http://schemas.microsoft.com/office/drawing/2014/main" id="{066A0514-CF1A-3A3E-9F12-6D4F425854B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57871" y="293088"/>
            <a:ext cx="688952" cy="6889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32A1D54-E007-CBAF-7F22-3A95880B0059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: Rounded Corners 10">
            <a:extLst>
              <a:ext uri="{FF2B5EF4-FFF2-40B4-BE49-F238E27FC236}">
                <a16:creationId xmlns:a16="http://schemas.microsoft.com/office/drawing/2014/main" id="{1BAA0196-DAE4-46ED-3671-74679F5E61EF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02407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3_Break after review_Phonemic aware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ounded Rectangle 16">
            <a:extLst>
              <a:ext uri="{FF2B5EF4-FFF2-40B4-BE49-F238E27FC236}">
                <a16:creationId xmlns:a16="http://schemas.microsoft.com/office/drawing/2014/main" id="{BC79AE74-51F2-7677-B84D-BAD89C5114D2}"/>
              </a:ext>
            </a:extLst>
          </p:cNvPr>
          <p:cNvSpPr/>
          <p:nvPr userDrawn="1"/>
        </p:nvSpPr>
        <p:spPr>
          <a:xfrm>
            <a:off x="1876248" y="3638587"/>
            <a:ext cx="9637728" cy="2029968"/>
          </a:xfrm>
          <a:prstGeom prst="round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D666460-C125-E287-D70E-E158C0C70392}"/>
              </a:ext>
            </a:extLst>
          </p:cNvPr>
          <p:cNvGrpSpPr/>
          <p:nvPr userDrawn="1"/>
        </p:nvGrpSpPr>
        <p:grpSpPr>
          <a:xfrm>
            <a:off x="0" y="892467"/>
            <a:ext cx="8060635" cy="2029968"/>
            <a:chOff x="0" y="695183"/>
            <a:chExt cx="8060635" cy="2029968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14C0B759-E816-C44B-9AB0-4528F191C8A1}"/>
                </a:ext>
              </a:extLst>
            </p:cNvPr>
            <p:cNvSpPr/>
            <p:nvPr userDrawn="1"/>
          </p:nvSpPr>
          <p:spPr>
            <a:xfrm>
              <a:off x="449580" y="695183"/>
              <a:ext cx="7611055" cy="2029968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214E9F29-E60F-33A4-B504-A075397670AD}"/>
                </a:ext>
              </a:extLst>
            </p:cNvPr>
            <p:cNvSpPr/>
            <p:nvPr userDrawn="1"/>
          </p:nvSpPr>
          <p:spPr>
            <a:xfrm>
              <a:off x="0" y="695183"/>
              <a:ext cx="2504661" cy="2029968"/>
            </a:xfrm>
            <a:prstGeom prst="roundRect">
              <a:avLst>
                <a:gd name="adj" fmla="val 0"/>
              </a:avLst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7" name="Rounded Rectangle 16">
            <a:extLst>
              <a:ext uri="{FF2B5EF4-FFF2-40B4-BE49-F238E27FC236}">
                <a16:creationId xmlns:a16="http://schemas.microsoft.com/office/drawing/2014/main" id="{BCB66945-3CC0-4D78-BBBA-CF319FBA36FE}"/>
              </a:ext>
            </a:extLst>
          </p:cNvPr>
          <p:cNvSpPr/>
          <p:nvPr userDrawn="1"/>
        </p:nvSpPr>
        <p:spPr>
          <a:xfrm>
            <a:off x="10386390" y="3638587"/>
            <a:ext cx="1805609" cy="2029968"/>
          </a:xfrm>
          <a:prstGeom prst="roundRect">
            <a:avLst>
              <a:gd name="adj" fmla="val 0"/>
            </a:avLst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16" name="Graphic 15" descr="Badge Tick1 with solid fill">
            <a:extLst>
              <a:ext uri="{FF2B5EF4-FFF2-40B4-BE49-F238E27FC236}">
                <a16:creationId xmlns:a16="http://schemas.microsoft.com/office/drawing/2014/main" id="{C7888E28-8055-F983-D973-FC699B4CEEA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2128" y="1278054"/>
            <a:ext cx="1185510" cy="118551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0A44D4D-26A7-FDB2-AD65-3C7F20FA23CA}"/>
              </a:ext>
            </a:extLst>
          </p:cNvPr>
          <p:cNvGrpSpPr/>
          <p:nvPr userDrawn="1"/>
        </p:nvGrpSpPr>
        <p:grpSpPr>
          <a:xfrm>
            <a:off x="2463789" y="4184400"/>
            <a:ext cx="938341" cy="938341"/>
            <a:chOff x="2463789" y="4184400"/>
            <a:chExt cx="938341" cy="938341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400C917-BD77-581B-D549-FFA38ED1813A}"/>
                </a:ext>
              </a:extLst>
            </p:cNvPr>
            <p:cNvSpPr/>
            <p:nvPr userDrawn="1"/>
          </p:nvSpPr>
          <p:spPr>
            <a:xfrm>
              <a:off x="2463789" y="4184400"/>
              <a:ext cx="938341" cy="938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22" name="Graphic 21" descr="Play with solid fill">
              <a:extLst>
                <a:ext uri="{FF2B5EF4-FFF2-40B4-BE49-F238E27FC236}">
                  <a16:creationId xmlns:a16="http://schemas.microsoft.com/office/drawing/2014/main" id="{2B81E913-AECC-E45B-960B-33B9B5950625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691283" y="4386730"/>
              <a:ext cx="542736" cy="542736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CF19FFE3-8C8B-EFF6-E71E-ADA5BF61F43F}"/>
              </a:ext>
            </a:extLst>
          </p:cNvPr>
          <p:cNvSpPr txBox="1"/>
          <p:nvPr userDrawn="1"/>
        </p:nvSpPr>
        <p:spPr>
          <a:xfrm>
            <a:off x="1635090" y="1274723"/>
            <a:ext cx="60157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 of review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AD64A3-4CB3-4859-6DDD-7F1B1E421F8B}"/>
              </a:ext>
            </a:extLst>
          </p:cNvPr>
          <p:cNvSpPr txBox="1"/>
          <p:nvPr userDrawn="1"/>
        </p:nvSpPr>
        <p:spPr>
          <a:xfrm>
            <a:off x="3727221" y="4053405"/>
            <a:ext cx="7669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of SSP lesson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5F7A214-25AB-0977-3DB1-1D6D831833DF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10">
            <a:extLst>
              <a:ext uri="{FF2B5EF4-FFF2-40B4-BE49-F238E27FC236}">
                <a16:creationId xmlns:a16="http://schemas.microsoft.com/office/drawing/2014/main" id="{D54BACB4-6D72-F4DC-5249-A736B5718D8C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9485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view +You do + read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90F5E1B6-8D4D-3D4C-AB2E-DC374C11AA63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F347C17-DBEF-A246-A9F8-84B20EF6B3DE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03FC71D-702B-3FC5-10E1-9B14C9E509E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42262" y="277952"/>
            <a:ext cx="688908" cy="688908"/>
          </a:xfrm>
          <a:prstGeom prst="rect">
            <a:avLst/>
          </a:prstGeom>
        </p:spPr>
      </p:pic>
      <p:pic>
        <p:nvPicPr>
          <p:cNvPr id="11" name="Graphic 10" descr="Glasses outline">
            <a:extLst>
              <a:ext uri="{FF2B5EF4-FFF2-40B4-BE49-F238E27FC236}">
                <a16:creationId xmlns:a16="http://schemas.microsoft.com/office/drawing/2014/main" id="{9CEFFE85-F9F7-4786-95B9-FDD99D8C02F1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6" name="Rounded Rectangle 10">
            <a:extLst>
              <a:ext uri="{FF2B5EF4-FFF2-40B4-BE49-F238E27FC236}">
                <a16:creationId xmlns:a16="http://schemas.microsoft.com/office/drawing/2014/main" id="{0E61E12A-68D3-2FE5-9D47-588BBCDDDC9F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CE4CA9A-6986-BE7B-C81F-75AAFE15C2AD}"/>
              </a:ext>
            </a:extLst>
          </p:cNvPr>
          <p:cNvSpPr txBox="1">
            <a:spLocks/>
          </p:cNvSpPr>
          <p:nvPr userDrawn="1"/>
        </p:nvSpPr>
        <p:spPr>
          <a:xfrm>
            <a:off x="283765" y="309387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7136706-6F9A-9C6F-07A2-DDC5222A72D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10">
            <a:extLst>
              <a:ext uri="{FF2B5EF4-FFF2-40B4-BE49-F238E27FC236}">
                <a16:creationId xmlns:a16="http://schemas.microsoft.com/office/drawing/2014/main" id="{C6CB5E62-130E-1ACE-0FE2-D1BC2ACA6695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23988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Review + You d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BB8CFAA8-DE23-29F1-DE00-2A5877A1DAC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5930D14-635E-5CBB-2918-AAA5B9FE9933}"/>
              </a:ext>
            </a:extLst>
          </p:cNvPr>
          <p:cNvSpPr txBox="1">
            <a:spLocks/>
          </p:cNvSpPr>
          <p:nvPr userDrawn="1"/>
        </p:nvSpPr>
        <p:spPr>
          <a:xfrm>
            <a:off x="283764" y="301851"/>
            <a:ext cx="184018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A269DFE-25F5-FA74-8BBF-F37118348C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4973"/>
            <a:ext cx="10515600" cy="1325563"/>
          </a:xfrm>
        </p:spPr>
        <p:txBody>
          <a:bodyPr/>
          <a:lstStyle/>
          <a:p>
            <a:r>
              <a:rPr lang="en-US"/>
              <a:t>Slide # Review</a:t>
            </a:r>
            <a:endParaRPr lang="en-AU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DCD1B5C-0AF8-450D-438E-7754764E080B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0" name="Rounded Rectangle 19">
              <a:extLst>
                <a:ext uri="{FF2B5EF4-FFF2-40B4-BE49-F238E27FC236}">
                  <a16:creationId xmlns:a16="http://schemas.microsoft.com/office/drawing/2014/main" id="{2339CC2E-0111-6A7F-70D3-1FF975B095E8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" name="Graphic 13" descr="Users outline">
              <a:extLst>
                <a:ext uri="{FF2B5EF4-FFF2-40B4-BE49-F238E27FC236}">
                  <a16:creationId xmlns:a16="http://schemas.microsoft.com/office/drawing/2014/main" id="{3C96A107-FCC0-160F-11AD-B63F27A17D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D9880CE5-FD67-DFDC-DD9F-50ED43C74914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10">
            <a:extLst>
              <a:ext uri="{FF2B5EF4-FFF2-40B4-BE49-F238E27FC236}">
                <a16:creationId xmlns:a16="http://schemas.microsoft.com/office/drawing/2014/main" id="{D7D386F9-C721-7B61-F0AE-E734E7A9E3A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2023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3" name="Title 7">
            <a:extLst>
              <a:ext uri="{FF2B5EF4-FFF2-40B4-BE49-F238E27FC236}">
                <a16:creationId xmlns:a16="http://schemas.microsoft.com/office/drawing/2014/main" id="{75F81144-4900-E36C-C609-41C58AAD7C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4973"/>
            <a:ext cx="10515600" cy="1325563"/>
          </a:xfrm>
        </p:spPr>
        <p:txBody>
          <a:bodyPr/>
          <a:lstStyle/>
          <a:p>
            <a:r>
              <a:rPr lang="en-US"/>
              <a:t>Slide # Review</a:t>
            </a:r>
            <a:endParaRPr lang="en-AU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09BFD77-9CD1-636D-0EBE-E9E1241BA87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: Rounded Corners 10">
            <a:extLst>
              <a:ext uri="{FF2B5EF4-FFF2-40B4-BE49-F238E27FC236}">
                <a16:creationId xmlns:a16="http://schemas.microsoft.com/office/drawing/2014/main" id="{8DF51A5D-2258-02EA-4393-82D0FE3E841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85626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CDFB88B6-FE95-884B-AEAB-63773253A451}"/>
              </a:ext>
            </a:extLst>
          </p:cNvPr>
          <p:cNvGrpSpPr/>
          <p:nvPr userDrawn="1"/>
        </p:nvGrpSpPr>
        <p:grpSpPr>
          <a:xfrm>
            <a:off x="11029911" y="248271"/>
            <a:ext cx="876718" cy="688952"/>
            <a:chOff x="11029911" y="248271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17C6E769-1D95-A948-AC20-E39B73A3F70B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7" name="Graphic 16" descr="Teacher outline">
              <a:extLst>
                <a:ext uri="{FF2B5EF4-FFF2-40B4-BE49-F238E27FC236}">
                  <a16:creationId xmlns:a16="http://schemas.microsoft.com/office/drawing/2014/main" id="{4A6F61DF-82A0-E149-A27F-30BE295E82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103228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13" name="Rounded Rectangle 8">
            <a:extLst>
              <a:ext uri="{FF2B5EF4-FFF2-40B4-BE49-F238E27FC236}">
                <a16:creationId xmlns:a16="http://schemas.microsoft.com/office/drawing/2014/main" id="{605937F3-0744-C4F5-E693-57C89188E775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2CC7749-7B3B-9B5B-250B-8060928550BA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33336E7-8EA5-4C9C-512F-A10A08C06259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: Rounded Corners 10">
            <a:extLst>
              <a:ext uri="{FF2B5EF4-FFF2-40B4-BE49-F238E27FC236}">
                <a16:creationId xmlns:a16="http://schemas.microsoft.com/office/drawing/2014/main" id="{614C51D3-8D54-A213-74A0-7894B5A702C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77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FDE43A7A-C785-9A4D-B5C2-F0B90BD65D43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EA292C72-7B42-D043-847B-0B68F60C6A92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7" name="Graphic 16" descr="Pencil outline">
              <a:extLst>
                <a:ext uri="{FF2B5EF4-FFF2-40B4-BE49-F238E27FC236}">
                  <a16:creationId xmlns:a16="http://schemas.microsoft.com/office/drawing/2014/main" id="{0ADD2B5E-4346-2C41-B0DB-AFDA3BB6A85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BFF1B36-0B73-4346-9696-F8E4C89F846D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9BB9364C-8353-9345-9681-E45337845551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3" name="Graphic 22" descr="Teacher outline">
              <a:extLst>
                <a:ext uri="{FF2B5EF4-FFF2-40B4-BE49-F238E27FC236}">
                  <a16:creationId xmlns:a16="http://schemas.microsoft.com/office/drawing/2014/main" id="{807F1311-5081-AC4F-929F-54BF3E0B2CAF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10004B58-D0A6-7654-4AF8-5F086D061AA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6F93530-9C7B-BD3E-C956-B3E99F0BB631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310DDB2-1784-81AD-6912-362AB156E829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: Rounded Corners 10">
            <a:extLst>
              <a:ext uri="{FF2B5EF4-FFF2-40B4-BE49-F238E27FC236}">
                <a16:creationId xmlns:a16="http://schemas.microsoft.com/office/drawing/2014/main" id="{CE7C7CE8-3FA7-30D8-CBCC-AE2E1C5FEC7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798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 do + view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D874059-AC1A-B644-B47A-44C7AC632A09}"/>
              </a:ext>
            </a:extLst>
          </p:cNvPr>
          <p:cNvGrpSpPr/>
          <p:nvPr userDrawn="1"/>
        </p:nvGrpSpPr>
        <p:grpSpPr>
          <a:xfrm>
            <a:off x="11029911" y="291262"/>
            <a:ext cx="876718" cy="655143"/>
            <a:chOff x="11029911" y="291262"/>
            <a:chExt cx="876718" cy="655143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9FA620FD-F28D-624E-B25C-B66D6BC91461}"/>
                </a:ext>
              </a:extLst>
            </p:cNvPr>
            <p:cNvSpPr/>
            <p:nvPr userDrawn="1"/>
          </p:nvSpPr>
          <p:spPr>
            <a:xfrm>
              <a:off x="11029911" y="291262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8" name="Graphic 17" descr="Glasses outline">
              <a:extLst>
                <a:ext uri="{FF2B5EF4-FFF2-40B4-BE49-F238E27FC236}">
                  <a16:creationId xmlns:a16="http://schemas.microsoft.com/office/drawing/2014/main" id="{BF7C3449-8A2D-5541-8956-BAD79DE609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141291" y="307816"/>
              <a:ext cx="638589" cy="638589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36E2729-83B1-A342-AF7E-FE2D6222F29A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3EE31828-2882-5C4D-8BB1-92FCBEF6AF00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4" name="Graphic 23" descr="Teacher outline">
              <a:extLst>
                <a:ext uri="{FF2B5EF4-FFF2-40B4-BE49-F238E27FC236}">
                  <a16:creationId xmlns:a16="http://schemas.microsoft.com/office/drawing/2014/main" id="{3DAFC0AE-C6AE-8445-B77B-7991ED80BB93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FDFBAA8C-C81D-A40D-7129-12C86FC73D88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4F002A6-0353-30CB-A108-5690B517A391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354896E-732F-9770-BC40-091650D4BB4B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: Rounded Corners 10">
            <a:extLst>
              <a:ext uri="{FF2B5EF4-FFF2-40B4-BE49-F238E27FC236}">
                <a16:creationId xmlns:a16="http://schemas.microsoft.com/office/drawing/2014/main" id="{31DA1015-0F8F-8401-09ED-A0E43FAD5B3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5027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 do + view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F6858D44-258E-EF4F-817C-BAD62E4ECB3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C2AA4B2A-AC0D-FB4B-9031-5A954AEB5F82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7" name="Graphic 26" descr="Pencil outline">
              <a:extLst>
                <a:ext uri="{FF2B5EF4-FFF2-40B4-BE49-F238E27FC236}">
                  <a16:creationId xmlns:a16="http://schemas.microsoft.com/office/drawing/2014/main" id="{E87D9DA4-CBF2-4042-941C-6298671D1A0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85E52806-B2E3-2340-A632-3C09619CB141}"/>
              </a:ext>
            </a:extLst>
          </p:cNvPr>
          <p:cNvGrpSpPr/>
          <p:nvPr userDrawn="1"/>
        </p:nvGrpSpPr>
        <p:grpSpPr>
          <a:xfrm>
            <a:off x="10048357" y="291262"/>
            <a:ext cx="876718" cy="655143"/>
            <a:chOff x="10048357" y="291262"/>
            <a:chExt cx="876718" cy="655143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3B212C11-8B36-A342-B007-377815F6B876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0" name="Graphic 29" descr="Glasses outline">
              <a:extLst>
                <a:ext uri="{FF2B5EF4-FFF2-40B4-BE49-F238E27FC236}">
                  <a16:creationId xmlns:a16="http://schemas.microsoft.com/office/drawing/2014/main" id="{38138F31-1A58-8E4E-B4D8-A91B06CB1B1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59737" y="307816"/>
              <a:ext cx="638589" cy="638589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76F9F639-9648-8245-990D-F1827194E14F}"/>
              </a:ext>
            </a:extLst>
          </p:cNvPr>
          <p:cNvGrpSpPr/>
          <p:nvPr userDrawn="1"/>
        </p:nvGrpSpPr>
        <p:grpSpPr>
          <a:xfrm>
            <a:off x="9066803" y="248271"/>
            <a:ext cx="876718" cy="688952"/>
            <a:chOff x="9066803" y="248271"/>
            <a:chExt cx="876718" cy="688952"/>
          </a:xfrm>
        </p:grpSpPr>
        <p:sp>
          <p:nvSpPr>
            <p:cNvPr id="32" name="Rounded Rectangle 31">
              <a:extLst>
                <a:ext uri="{FF2B5EF4-FFF2-40B4-BE49-F238E27FC236}">
                  <a16:creationId xmlns:a16="http://schemas.microsoft.com/office/drawing/2014/main" id="{484A7BA6-6F56-BF47-8CE4-7CFD033A3E0F}"/>
                </a:ext>
              </a:extLst>
            </p:cNvPr>
            <p:cNvSpPr/>
            <p:nvPr userDrawn="1"/>
          </p:nvSpPr>
          <p:spPr>
            <a:xfrm>
              <a:off x="9066803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3" name="Graphic 32" descr="Teacher outline">
              <a:extLst>
                <a:ext uri="{FF2B5EF4-FFF2-40B4-BE49-F238E27FC236}">
                  <a16:creationId xmlns:a16="http://schemas.microsoft.com/office/drawing/2014/main" id="{32751847-2C42-2B45-8DB2-14421FB8C1D8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140120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2F2E725C-2D2B-F627-5D7A-0C7D51CD6A0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D5E6D1B-BF47-A765-5FC2-4D7F21CBB387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9569D44-8C03-FB0C-E905-B4B3FE279BAD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: Rounded Corners 10">
            <a:extLst>
              <a:ext uri="{FF2B5EF4-FFF2-40B4-BE49-F238E27FC236}">
                <a16:creationId xmlns:a16="http://schemas.microsoft.com/office/drawing/2014/main" id="{8C4F5801-ADA7-5796-E269-60090542CFC6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8036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C647AC7A-B18F-D84E-9557-E638825AC34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7BEA0AEF-9E96-D24D-99EE-EDD99EA5DAC0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4" name="Graphic 13" descr="Classroom outline">
              <a:extLst>
                <a:ext uri="{FF2B5EF4-FFF2-40B4-BE49-F238E27FC236}">
                  <a16:creationId xmlns:a16="http://schemas.microsoft.com/office/drawing/2014/main" id="{AC3DD60F-62FF-B947-B3FD-E811D0D768A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4D543769-E3A1-0023-E494-E42F465B982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D0509D-FFBF-548D-4063-EB82755AFFCE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46347DA-76C9-8E07-8296-5AC9C77D3C8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: Rounded Corners 10">
            <a:extLst>
              <a:ext uri="{FF2B5EF4-FFF2-40B4-BE49-F238E27FC236}">
                <a16:creationId xmlns:a16="http://schemas.microsoft.com/office/drawing/2014/main" id="{0A773AE0-2402-5006-2DDF-789B81D497D6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862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Pen 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6349637D-2728-E54D-86AF-DE201417F897}"/>
              </a:ext>
            </a:extLst>
          </p:cNvPr>
          <p:cNvGrpSpPr/>
          <p:nvPr userDrawn="1"/>
        </p:nvGrpSpPr>
        <p:grpSpPr>
          <a:xfrm>
            <a:off x="10048357" y="291262"/>
            <a:ext cx="876718" cy="645960"/>
            <a:chOff x="10048357" y="291262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0BD3D0EF-3A5F-C74D-A4AE-57141160AE8E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0" name="Graphic 19" descr="Classroom outline">
              <a:extLst>
                <a:ext uri="{FF2B5EF4-FFF2-40B4-BE49-F238E27FC236}">
                  <a16:creationId xmlns:a16="http://schemas.microsoft.com/office/drawing/2014/main" id="{6353CBE6-94B2-E34E-9F69-3EBAD9C3EC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180290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967D93F-54C2-674C-9510-9518BC33682C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8D5D58A0-553A-6F42-9085-C32566CB4DA4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3" name="Graphic 22" descr="Pencil outline">
              <a:extLst>
                <a:ext uri="{FF2B5EF4-FFF2-40B4-BE49-F238E27FC236}">
                  <a16:creationId xmlns:a16="http://schemas.microsoft.com/office/drawing/2014/main" id="{1DA28767-8D33-4547-A0BE-EC70106C04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600EFB9D-E877-DECD-FFDB-10B3D3DB967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284D8A-7BEB-A15E-2D17-A41D1EFE314A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93D5913-8CF3-C383-9045-184351AC6F6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: Rounded Corners 10">
            <a:extLst>
              <a:ext uri="{FF2B5EF4-FFF2-40B4-BE49-F238E27FC236}">
                <a16:creationId xmlns:a16="http://schemas.microsoft.com/office/drawing/2014/main" id="{2475C1B8-143E-8299-061C-08A5C237870F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6252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view 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D2254C3-DF68-D84F-9254-1DAFA518F3B8}"/>
              </a:ext>
            </a:extLst>
          </p:cNvPr>
          <p:cNvGrpSpPr/>
          <p:nvPr userDrawn="1"/>
        </p:nvGrpSpPr>
        <p:grpSpPr>
          <a:xfrm>
            <a:off x="10048357" y="291262"/>
            <a:ext cx="876718" cy="645960"/>
            <a:chOff x="10048357" y="291262"/>
            <a:chExt cx="876718" cy="645960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9E58A593-3233-CA42-83B4-1E3E8480DE10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1" name="Graphic 20" descr="Classroom outline">
              <a:extLst>
                <a:ext uri="{FF2B5EF4-FFF2-40B4-BE49-F238E27FC236}">
                  <a16:creationId xmlns:a16="http://schemas.microsoft.com/office/drawing/2014/main" id="{6F54825B-D061-554E-8795-C80CCA1FAD9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180290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7188C64-387D-734F-AD01-909A74B21E0C}"/>
              </a:ext>
            </a:extLst>
          </p:cNvPr>
          <p:cNvGrpSpPr/>
          <p:nvPr userDrawn="1"/>
        </p:nvGrpSpPr>
        <p:grpSpPr>
          <a:xfrm>
            <a:off x="11029911" y="291262"/>
            <a:ext cx="876718" cy="655143"/>
            <a:chOff x="11029911" y="291262"/>
            <a:chExt cx="876718" cy="655143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1519E285-F3BE-C440-8B3E-952FAE42C11F}"/>
                </a:ext>
              </a:extLst>
            </p:cNvPr>
            <p:cNvSpPr/>
            <p:nvPr userDrawn="1"/>
          </p:nvSpPr>
          <p:spPr>
            <a:xfrm>
              <a:off x="11029911" y="291262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4" name="Graphic 23" descr="Glasses outline">
              <a:extLst>
                <a:ext uri="{FF2B5EF4-FFF2-40B4-BE49-F238E27FC236}">
                  <a16:creationId xmlns:a16="http://schemas.microsoft.com/office/drawing/2014/main" id="{CBCFCB70-0D0D-7040-BD4B-0E8334C29D8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41291" y="307816"/>
              <a:ext cx="638589" cy="638589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9C9E58E3-C79E-2277-CAFB-79F43B238513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338333-EEFC-B9E7-5C24-579E35B6FF78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F4133CF-E1DB-85AD-810F-E0B8C9DF6AB4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: Rounded Corners 10">
            <a:extLst>
              <a:ext uri="{FF2B5EF4-FFF2-40B4-BE49-F238E27FC236}">
                <a16:creationId xmlns:a16="http://schemas.microsoft.com/office/drawing/2014/main" id="{FD4F6810-D8C6-DD9B-F45A-FD6D0E25EED6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364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E8AE92-0213-437C-B940-E546331F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BF950-B261-4035-8EDE-B2D5DCADC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F18C0A-A42C-4D0E-94B9-3FDF9E1FE5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5DAE1-7B8B-4C7C-83FF-3DD6341096D6}" type="datetimeFigureOut">
              <a:rPr lang="en-AU" smtClean="0"/>
              <a:t>20/04/2026</a:t>
            </a:fld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F79769-F158-4776-B700-9935E348B1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© 2021 Commonwealth of Australia, unless otherwise indicated. Creative Commons Attribution 4.0, unless otherwise indicated.</a:t>
            </a:r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6AE215-8FC2-4F79-B2ED-DF41FC3171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0705A-9875-450F-9AE0-9789426F280F}" type="slidenum">
              <a:rPr lang="en-AU" smtClean="0"/>
              <a:t>‹#›</a:t>
            </a:fld>
            <a:endParaRPr lang="en-AU" dirty="0"/>
          </a:p>
        </p:txBody>
      </p:sp>
    </p:spTree>
    <p:custDataLst>
      <p:tags r:id="rId27"/>
    </p:custDataLst>
    <p:extLst>
      <p:ext uri="{BB962C8B-B14F-4D97-AF65-F5344CB8AC3E}">
        <p14:creationId xmlns:p14="http://schemas.microsoft.com/office/powerpoint/2010/main" val="1034081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717" r:id="rId2"/>
    <p:sldLayoutId id="2147483691" r:id="rId3"/>
    <p:sldLayoutId id="2147483700" r:id="rId4"/>
    <p:sldLayoutId id="2147483701" r:id="rId5"/>
    <p:sldLayoutId id="2147483704" r:id="rId6"/>
    <p:sldLayoutId id="2147483697" r:id="rId7"/>
    <p:sldLayoutId id="2147483699" r:id="rId8"/>
    <p:sldLayoutId id="2147483702" r:id="rId9"/>
    <p:sldLayoutId id="2147483703" r:id="rId10"/>
    <p:sldLayoutId id="2147483706" r:id="rId11"/>
    <p:sldLayoutId id="2147483698" r:id="rId12"/>
    <p:sldLayoutId id="2147483705" r:id="rId13"/>
    <p:sldLayoutId id="2147483695" r:id="rId14"/>
    <p:sldLayoutId id="2147483692" r:id="rId15"/>
    <p:sldLayoutId id="2147483693" r:id="rId16"/>
    <p:sldLayoutId id="2147483694" r:id="rId17"/>
    <p:sldLayoutId id="2147483716" r:id="rId18"/>
    <p:sldLayoutId id="2147483715" r:id="rId19"/>
    <p:sldLayoutId id="2147483710" r:id="rId20"/>
    <p:sldLayoutId id="2147483711" r:id="rId21"/>
    <p:sldLayoutId id="2147483712" r:id="rId22"/>
    <p:sldLayoutId id="2147483727" r:id="rId23"/>
    <p:sldLayoutId id="2147483728" r:id="rId24"/>
    <p:sldLayoutId id="2147483729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1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Relationship Id="rId5" Type="http://schemas.openxmlformats.org/officeDocument/2006/relationships/image" Target="../media/image3.svg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Relationship Id="rId6" Type="http://schemas.openxmlformats.org/officeDocument/2006/relationships/image" Target="../media/image3.sv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7.xml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8.xml"/><Relationship Id="rId5" Type="http://schemas.openxmlformats.org/officeDocument/2006/relationships/image" Target="../media/image3.svg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31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9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3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Relationship Id="rId4" Type="http://schemas.openxmlformats.org/officeDocument/2006/relationships/image" Target="../media/image18.sv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8.xml"/><Relationship Id="rId4" Type="http://schemas.openxmlformats.org/officeDocument/2006/relationships/image" Target="../media/image18.sv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notesSlide" Target="../notesSlides/notesSlide35.xml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9.xml"/><Relationship Id="rId6" Type="http://schemas.openxmlformats.org/officeDocument/2006/relationships/image" Target="../media/image32.svg"/><Relationship Id="rId5" Type="http://schemas.openxmlformats.org/officeDocument/2006/relationships/image" Target="../media/image4.svg"/><Relationship Id="rId4" Type="http://schemas.openxmlformats.org/officeDocument/2006/relationships/image" Target="../media/image3.sv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0.xml"/><Relationship Id="rId4" Type="http://schemas.openxmlformats.org/officeDocument/2006/relationships/image" Target="../media/image3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6.sv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E192CB3-B945-9406-F3AE-9F952F274A6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743982"/>
            <a:ext cx="7997588" cy="545929"/>
          </a:xfrm>
        </p:spPr>
        <p:txBody>
          <a:bodyPr/>
          <a:lstStyle/>
          <a:p>
            <a:pPr algn="l"/>
            <a:r>
              <a:rPr lang="en-US" sz="800" b="1" dirty="0">
                <a:solidFill>
                  <a:schemeClr val="bg2"/>
                </a:solidFill>
              </a:rPr>
              <a:t>Slide 1 Phase 24 Lesson 3 ough as in plough, thought and thoroughly </a:t>
            </a:r>
            <a:endParaRPr lang="en-US" sz="800" dirty="0">
              <a:solidFill>
                <a:schemeClr val="bg2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A668B02-AA8C-296E-A18D-21250C0BBC38}"/>
              </a:ext>
            </a:extLst>
          </p:cNvPr>
          <p:cNvSpPr txBox="1"/>
          <p:nvPr/>
        </p:nvSpPr>
        <p:spPr>
          <a:xfrm>
            <a:off x="275572" y="2843124"/>
            <a:ext cx="582042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dirty="0"/>
              <a:t>wr   gn   ough* </a:t>
            </a:r>
            <a:r>
              <a:rPr lang="en-GB" sz="1600" dirty="0"/>
              <a:t>(as in rough, cough, dough, through)</a:t>
            </a:r>
          </a:p>
          <a:p>
            <a:pPr algn="ctr"/>
            <a:r>
              <a:rPr lang="en-US" sz="2800" dirty="0"/>
              <a:t>Suffix -ly</a:t>
            </a:r>
          </a:p>
          <a:p>
            <a:pPr algn="ctr"/>
            <a:r>
              <a:rPr lang="en-GB" sz="2800" dirty="0"/>
              <a:t>answer   double   island   honest</a:t>
            </a:r>
          </a:p>
          <a:p>
            <a:pPr algn="ctr"/>
            <a:endParaRPr lang="en-GB" sz="1200" dirty="0"/>
          </a:p>
          <a:p>
            <a:pPr algn="ctr"/>
            <a:r>
              <a:rPr lang="en-GB" sz="1200" dirty="0"/>
              <a:t>*denotes more than one sound</a:t>
            </a:r>
            <a:endParaRPr lang="en-GB" sz="2800" dirty="0">
              <a:highlight>
                <a:srgbClr val="FFFF00"/>
              </a:highlight>
            </a:endParaRPr>
          </a:p>
          <a:p>
            <a:pPr algn="ctr"/>
            <a:endParaRPr lang="en-GB" sz="2800" dirty="0">
              <a:highlight>
                <a:srgbClr val="FFFF00"/>
              </a:highligh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90F197-D46C-9CA8-EE12-3BF470C0CDC9}"/>
              </a:ext>
            </a:extLst>
          </p:cNvPr>
          <p:cNvSpPr txBox="1"/>
          <p:nvPr/>
        </p:nvSpPr>
        <p:spPr>
          <a:xfrm>
            <a:off x="6096000" y="3429000"/>
            <a:ext cx="582042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AU" sz="2400" b="1" dirty="0"/>
              <a:t>ough says /ow/ (plough), /or/ (thought) </a:t>
            </a:r>
            <a:br>
              <a:rPr lang="en-AU" sz="2400" b="1" dirty="0"/>
            </a:br>
            <a:r>
              <a:rPr lang="en-AU" sz="2400" b="1" dirty="0"/>
              <a:t>and /</a:t>
            </a:r>
            <a:r>
              <a:rPr lang="en-AU" sz="2400" b="1" dirty="0">
                <a:latin typeface="Aptos" panose="020B0004020202020204" pitchFamily="34" charset="0"/>
              </a:rPr>
              <a:t>ǝ</a:t>
            </a:r>
            <a:r>
              <a:rPr lang="en-AU" sz="2400" b="1" dirty="0"/>
              <a:t>/</a:t>
            </a:r>
            <a:r>
              <a:rPr lang="en-AU" sz="2400" b="1" dirty="0">
                <a:latin typeface="Aptos" panose="020B0004020202020204" pitchFamily="34" charset="0"/>
              </a:rPr>
              <a:t> (</a:t>
            </a:r>
            <a:r>
              <a:rPr lang="en-AU" sz="2400" b="1" dirty="0"/>
              <a:t>thorough) </a:t>
            </a:r>
          </a:p>
          <a:p>
            <a:pPr marL="0" indent="0" algn="ctr">
              <a:buNone/>
            </a:pPr>
            <a:r>
              <a:rPr lang="en-AU" sz="2400" b="1" dirty="0"/>
              <a:t>guess   ancient</a:t>
            </a:r>
          </a:p>
        </p:txBody>
      </p:sp>
    </p:spTree>
    <p:extLst>
      <p:ext uri="{BB962C8B-B14F-4D97-AF65-F5344CB8AC3E}">
        <p14:creationId xmlns:p14="http://schemas.microsoft.com/office/powerpoint/2010/main" val="409148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88DF705-F035-9903-8234-AE88DC4BF61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672222"/>
            <a:ext cx="10515600" cy="1325563"/>
          </a:xfrm>
        </p:spPr>
        <p:txBody>
          <a:bodyPr/>
          <a:lstStyle/>
          <a:p>
            <a:r>
              <a:rPr lang="en-AU" sz="800" kern="1200" dirty="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10 Review You do</a:t>
            </a:r>
            <a:endParaRPr lang="en-AU" sz="800" dirty="0">
              <a:solidFill>
                <a:srgbClr val="E2E8E9"/>
              </a:solidFill>
              <a:latin typeface="+mn-lt"/>
            </a:endParaRPr>
          </a:p>
        </p:txBody>
      </p:sp>
      <p:grpSp>
        <p:nvGrpSpPr>
          <p:cNvPr id="4" name="Group 3" descr="took, outliet, howled, raise">
            <a:extLst>
              <a:ext uri="{FF2B5EF4-FFF2-40B4-BE49-F238E27FC236}">
                <a16:creationId xmlns:a16="http://schemas.microsoft.com/office/drawing/2014/main" id="{25CB879A-DECD-FE33-348B-9076C5CC2F09}"/>
              </a:ext>
            </a:extLst>
          </p:cNvPr>
          <p:cNvGrpSpPr/>
          <p:nvPr/>
        </p:nvGrpSpPr>
        <p:grpSpPr>
          <a:xfrm>
            <a:off x="938462" y="1783759"/>
            <a:ext cx="11253537" cy="3609249"/>
            <a:chOff x="285750" y="1783759"/>
            <a:chExt cx="11906250" cy="3609249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660BE614-0FA2-C29C-A477-6513FCD25DFC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4164980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honest      answer</a:t>
              </a:r>
              <a:endParaRPr lang="en-AU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5C2B93A7-0285-4829-D5B8-E8CB69BAB0D2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1783759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double      island</a:t>
              </a:r>
              <a:endParaRPr lang="en-AU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1971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E5BD0B-E140-5477-BE01-F8F9AA3D41B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11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08D8FA-FE96-A24B-C1C6-457BC61E9ADE}"/>
              </a:ext>
            </a:extLst>
          </p:cNvPr>
          <p:cNvSpPr txBox="1">
            <a:spLocks/>
          </p:cNvSpPr>
          <p:nvPr/>
        </p:nvSpPr>
        <p:spPr>
          <a:xfrm>
            <a:off x="631559" y="1714190"/>
            <a:ext cx="10928882" cy="408111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48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It was a rough trip to the island, and they were almost shipwrecked. Once the ship was safe, the captain answered a query about the journey. “To be honest,” she said, “it was the design of the ship that got us safely through the storm.” </a:t>
            </a:r>
            <a:endParaRPr lang="en-AU" sz="48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7794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935530F-870A-B513-EF82-108017879D6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35526"/>
            <a:ext cx="10515600" cy="1325563"/>
          </a:xfrm>
        </p:spPr>
        <p:txBody>
          <a:bodyPr>
            <a:normAutofit/>
          </a:bodyPr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12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73F7823-7FBA-6BB2-B000-1B045E7D1DB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5525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36FF6-6F4F-360A-427A-483D0ED70DB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769598"/>
            <a:ext cx="8973832" cy="1571097"/>
          </a:xfrm>
        </p:spPr>
        <p:txBody>
          <a:bodyPr/>
          <a:lstStyle/>
          <a:p>
            <a:r>
              <a:rPr lang="en-US" sz="800" dirty="0">
                <a:solidFill>
                  <a:schemeClr val="bg2"/>
                </a:solidFill>
                <a:latin typeface="+mn-lt"/>
              </a:rPr>
              <a:t>Slide 13 End of review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918919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CD6A97-6D38-BE47-BD52-3F22E3E5AA6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800201"/>
            <a:ext cx="10106526" cy="625578"/>
          </a:xfrm>
        </p:spPr>
        <p:txBody>
          <a:bodyPr/>
          <a:lstStyle/>
          <a:p>
            <a:r>
              <a:rPr lang="en-US" sz="800" b="0" dirty="0">
                <a:solidFill>
                  <a:schemeClr val="bg2"/>
                </a:solidFill>
              </a:rPr>
              <a:t>Slide 14 Learning intention and success criteria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6F79CC-9A8A-3573-D4AA-5B324082BC90}"/>
              </a:ext>
            </a:extLst>
          </p:cNvPr>
          <p:cNvSpPr txBox="1"/>
          <p:nvPr/>
        </p:nvSpPr>
        <p:spPr>
          <a:xfrm>
            <a:off x="958516" y="3618909"/>
            <a:ext cx="752775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dirty="0"/>
              <a:t>I will know I have been successful if I can: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 dirty="0"/>
              <a:t>say three new sounds for ough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 dirty="0"/>
              <a:t>read words with ough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 dirty="0"/>
              <a:t>write words with ough.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09788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DA042E-D88E-5F3E-81B4-8A83669B8E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B7DE04A-4D9A-E85B-CF00-D26A9626508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6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 dirty="0">
                <a:solidFill>
                  <a:schemeClr val="bg2"/>
                </a:solidFill>
                <a:effectLst/>
                <a:latin typeface="+mn-lt"/>
              </a:rPr>
              <a:t> 15 I</a:t>
            </a:r>
            <a:r>
              <a:rPr lang="en-US" sz="800" kern="1200" baseline="0" dirty="0">
                <a:solidFill>
                  <a:schemeClr val="bg2"/>
                </a:solidFill>
                <a:effectLst/>
                <a:latin typeface="+mn-lt"/>
              </a:rPr>
              <a:t>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grpSp>
        <p:nvGrpSpPr>
          <p:cNvPr id="5" name="Group 4" descr="The letters ough in the middle of the slide with seven boxes around it. In the seven boxes are the words rough, cough, dough, through, plough, thought and thorough respectively. ">
            <a:extLst>
              <a:ext uri="{FF2B5EF4-FFF2-40B4-BE49-F238E27FC236}">
                <a16:creationId xmlns:a16="http://schemas.microsoft.com/office/drawing/2014/main" id="{E248101E-7983-D8BD-11B7-407CA7FF9C72}"/>
              </a:ext>
            </a:extLst>
          </p:cNvPr>
          <p:cNvGrpSpPr/>
          <p:nvPr/>
        </p:nvGrpSpPr>
        <p:grpSpPr>
          <a:xfrm>
            <a:off x="0" y="769426"/>
            <a:ext cx="12191999" cy="5382648"/>
            <a:chOff x="0" y="769426"/>
            <a:chExt cx="12191999" cy="5382648"/>
          </a:xfrm>
        </p:grpSpPr>
        <p:sp>
          <p:nvSpPr>
            <p:cNvPr id="6" name="Content Placeholder 3">
              <a:extLst>
                <a:ext uri="{FF2B5EF4-FFF2-40B4-BE49-F238E27FC236}">
                  <a16:creationId xmlns:a16="http://schemas.microsoft.com/office/drawing/2014/main" id="{2D8D943B-00D0-8571-6D86-7CD26A5E6E12}"/>
                </a:ext>
              </a:extLst>
            </p:cNvPr>
            <p:cNvSpPr txBox="1">
              <a:spLocks/>
            </p:cNvSpPr>
            <p:nvPr/>
          </p:nvSpPr>
          <p:spPr>
            <a:xfrm>
              <a:off x="0" y="2175304"/>
              <a:ext cx="12191999" cy="2227533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15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ough</a:t>
              </a: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7A8756A6-A9C4-8997-70D1-4BE34149C9B7}"/>
                </a:ext>
              </a:extLst>
            </p:cNvPr>
            <p:cNvGrpSpPr/>
            <p:nvPr/>
          </p:nvGrpSpPr>
          <p:grpSpPr>
            <a:xfrm>
              <a:off x="275892" y="3411926"/>
              <a:ext cx="3357556" cy="1204686"/>
              <a:chOff x="537028" y="1465943"/>
              <a:chExt cx="2510972" cy="1204686"/>
            </a:xfrm>
          </p:grpSpPr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12A9FBC3-D06F-A24B-0B6A-7E6EB54F51E2}"/>
                  </a:ext>
                </a:extLst>
              </p:cNvPr>
              <p:cNvSpPr/>
              <p:nvPr/>
            </p:nvSpPr>
            <p:spPr>
              <a:xfrm>
                <a:off x="537028" y="1465943"/>
                <a:ext cx="2510971" cy="1204686"/>
              </a:xfrm>
              <a:prstGeom prst="roundRect">
                <a:avLst/>
              </a:prstGeom>
              <a:noFill/>
              <a:ln w="44450">
                <a:solidFill>
                  <a:srgbClr val="776AA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8" name="Content Placeholder 2">
                <a:extLst>
                  <a:ext uri="{FF2B5EF4-FFF2-40B4-BE49-F238E27FC236}">
                    <a16:creationId xmlns:a16="http://schemas.microsoft.com/office/drawing/2014/main" id="{3FA608CD-B56D-39E5-738F-CC82CD8BD7F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7028" y="1682700"/>
                <a:ext cx="2510972" cy="8402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5400" dirty="0">
                    <a:solidFill>
                      <a:srgbClr val="4557AD"/>
                    </a:solidFill>
                    <a:latin typeface="Tenorite"/>
                    <a:ea typeface="Verdana"/>
                    <a:cs typeface="Verdana" panose="020B0604030504040204" pitchFamily="34" charset="0"/>
                  </a:rPr>
                  <a:t>thought</a:t>
                </a: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66145BD-8C3E-CDDD-CFFE-717584347068}"/>
                </a:ext>
              </a:extLst>
            </p:cNvPr>
            <p:cNvGrpSpPr/>
            <p:nvPr/>
          </p:nvGrpSpPr>
          <p:grpSpPr>
            <a:xfrm>
              <a:off x="275893" y="1633899"/>
              <a:ext cx="3357556" cy="1204686"/>
              <a:chOff x="537028" y="1526965"/>
              <a:chExt cx="2510972" cy="1204686"/>
            </a:xfrm>
          </p:grpSpPr>
          <p:sp>
            <p:nvSpPr>
              <p:cNvPr id="25" name="Rectangle: Rounded Corners 24">
                <a:extLst>
                  <a:ext uri="{FF2B5EF4-FFF2-40B4-BE49-F238E27FC236}">
                    <a16:creationId xmlns:a16="http://schemas.microsoft.com/office/drawing/2014/main" id="{332B1E0A-1962-6A3F-2CA1-9A9CF53C2305}"/>
                  </a:ext>
                </a:extLst>
              </p:cNvPr>
              <p:cNvSpPr/>
              <p:nvPr/>
            </p:nvSpPr>
            <p:spPr>
              <a:xfrm>
                <a:off x="537028" y="1526965"/>
                <a:ext cx="2510971" cy="1204686"/>
              </a:xfrm>
              <a:prstGeom prst="roundRect">
                <a:avLst/>
              </a:prstGeom>
              <a:noFill/>
              <a:ln w="44450">
                <a:solidFill>
                  <a:srgbClr val="776AA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6" name="Content Placeholder 2">
                <a:extLst>
                  <a:ext uri="{FF2B5EF4-FFF2-40B4-BE49-F238E27FC236}">
                    <a16:creationId xmlns:a16="http://schemas.microsoft.com/office/drawing/2014/main" id="{CE80535F-E1AB-A9DF-59A7-C1E80D824E9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7028" y="1755590"/>
                <a:ext cx="2510972" cy="8402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5400" dirty="0">
                    <a:solidFill>
                      <a:srgbClr val="4557AD"/>
                    </a:solidFill>
                    <a:latin typeface="Tenorite"/>
                    <a:ea typeface="Verdana"/>
                    <a:cs typeface="Verdana" panose="020B0604030504040204" pitchFamily="34" charset="0"/>
                  </a:rPr>
                  <a:t>thorough</a:t>
                </a: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12AD090A-644C-9F78-43EB-740CF8DE06DF}"/>
                </a:ext>
              </a:extLst>
            </p:cNvPr>
            <p:cNvGrpSpPr/>
            <p:nvPr/>
          </p:nvGrpSpPr>
          <p:grpSpPr>
            <a:xfrm>
              <a:off x="4412404" y="769426"/>
              <a:ext cx="3357556" cy="1204686"/>
              <a:chOff x="537028" y="1465943"/>
              <a:chExt cx="2510972" cy="1204686"/>
            </a:xfrm>
          </p:grpSpPr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96F10C0A-8EBD-D5D2-864D-123C25B4CC4D}"/>
                  </a:ext>
                </a:extLst>
              </p:cNvPr>
              <p:cNvSpPr/>
              <p:nvPr/>
            </p:nvSpPr>
            <p:spPr>
              <a:xfrm>
                <a:off x="537028" y="1465943"/>
                <a:ext cx="2510971" cy="1204686"/>
              </a:xfrm>
              <a:prstGeom prst="roundRect">
                <a:avLst/>
              </a:prstGeom>
              <a:noFill/>
              <a:ln w="44450">
                <a:solidFill>
                  <a:srgbClr val="776AA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4" name="Content Placeholder 2">
                <a:extLst>
                  <a:ext uri="{FF2B5EF4-FFF2-40B4-BE49-F238E27FC236}">
                    <a16:creationId xmlns:a16="http://schemas.microsoft.com/office/drawing/2014/main" id="{EAEBA318-D87C-DC6C-A33F-F61FDEE4D0B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7028" y="1652220"/>
                <a:ext cx="2510972" cy="8402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5400" dirty="0">
                    <a:solidFill>
                      <a:srgbClr val="4557AD"/>
                    </a:solidFill>
                    <a:latin typeface="Tenorite"/>
                    <a:ea typeface="Verdana"/>
                    <a:cs typeface="Verdana" panose="020B0604030504040204" pitchFamily="34" charset="0"/>
                  </a:rPr>
                  <a:t>rough</a:t>
                </a: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1DC4C4A7-CFFF-190F-5505-7DEA0F489B66}"/>
                </a:ext>
              </a:extLst>
            </p:cNvPr>
            <p:cNvGrpSpPr/>
            <p:nvPr/>
          </p:nvGrpSpPr>
          <p:grpSpPr>
            <a:xfrm>
              <a:off x="8558553" y="1633899"/>
              <a:ext cx="3357556" cy="1204686"/>
              <a:chOff x="537028" y="1549233"/>
              <a:chExt cx="2510972" cy="1204686"/>
            </a:xfrm>
          </p:grpSpPr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EA3559FD-92F7-3AB6-008C-BC4280AD0452}"/>
                  </a:ext>
                </a:extLst>
              </p:cNvPr>
              <p:cNvSpPr/>
              <p:nvPr/>
            </p:nvSpPr>
            <p:spPr>
              <a:xfrm>
                <a:off x="537028" y="1549233"/>
                <a:ext cx="2510971" cy="1204686"/>
              </a:xfrm>
              <a:prstGeom prst="roundRect">
                <a:avLst/>
              </a:prstGeom>
              <a:noFill/>
              <a:ln w="44450">
                <a:solidFill>
                  <a:srgbClr val="776AA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2" name="Content Placeholder 2">
                <a:extLst>
                  <a:ext uri="{FF2B5EF4-FFF2-40B4-BE49-F238E27FC236}">
                    <a16:creationId xmlns:a16="http://schemas.microsoft.com/office/drawing/2014/main" id="{0C939586-2D27-F0D0-162F-67543E8A10B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7028" y="1772481"/>
                <a:ext cx="2510972" cy="8402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5400" dirty="0">
                    <a:solidFill>
                      <a:srgbClr val="4557AD"/>
                    </a:solidFill>
                    <a:latin typeface="Tenorite"/>
                    <a:ea typeface="Verdana"/>
                    <a:cs typeface="Verdana" panose="020B0604030504040204" pitchFamily="34" charset="0"/>
                  </a:rPr>
                  <a:t>cough</a:t>
                </a: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D7E2DC8C-70E2-997D-A6F0-952CE60653E1}"/>
                </a:ext>
              </a:extLst>
            </p:cNvPr>
            <p:cNvGrpSpPr/>
            <p:nvPr/>
          </p:nvGrpSpPr>
          <p:grpSpPr>
            <a:xfrm>
              <a:off x="8558553" y="3396398"/>
              <a:ext cx="3357556" cy="1204686"/>
              <a:chOff x="537028" y="1450415"/>
              <a:chExt cx="2510972" cy="1204686"/>
            </a:xfrm>
          </p:grpSpPr>
          <p:sp>
            <p:nvSpPr>
              <p:cNvPr id="19" name="Rectangle: Rounded Corners 18">
                <a:extLst>
                  <a:ext uri="{FF2B5EF4-FFF2-40B4-BE49-F238E27FC236}">
                    <a16:creationId xmlns:a16="http://schemas.microsoft.com/office/drawing/2014/main" id="{E3F4A3F5-CC2D-2A98-675E-395FC7A6D47B}"/>
                  </a:ext>
                </a:extLst>
              </p:cNvPr>
              <p:cNvSpPr/>
              <p:nvPr/>
            </p:nvSpPr>
            <p:spPr>
              <a:xfrm>
                <a:off x="537028" y="1450415"/>
                <a:ext cx="2510971" cy="1204686"/>
              </a:xfrm>
              <a:prstGeom prst="roundRect">
                <a:avLst/>
              </a:prstGeom>
              <a:noFill/>
              <a:ln w="44450">
                <a:solidFill>
                  <a:srgbClr val="776AA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0" name="Content Placeholder 2">
                <a:extLst>
                  <a:ext uri="{FF2B5EF4-FFF2-40B4-BE49-F238E27FC236}">
                    <a16:creationId xmlns:a16="http://schemas.microsoft.com/office/drawing/2014/main" id="{39014880-41E3-834E-A14E-F7E54554487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7028" y="1650794"/>
                <a:ext cx="2510972" cy="8402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5400" dirty="0">
                    <a:solidFill>
                      <a:srgbClr val="4557AD"/>
                    </a:solidFill>
                    <a:latin typeface="Tenorite"/>
                    <a:ea typeface="Verdana"/>
                    <a:cs typeface="Verdana" panose="020B0604030504040204" pitchFamily="34" charset="0"/>
                  </a:rPr>
                  <a:t>dough</a:t>
                </a: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72C110C0-5CE2-C99C-709B-8BE5C493951F}"/>
                </a:ext>
              </a:extLst>
            </p:cNvPr>
            <p:cNvGrpSpPr/>
            <p:nvPr/>
          </p:nvGrpSpPr>
          <p:grpSpPr>
            <a:xfrm>
              <a:off x="6504901" y="4947388"/>
              <a:ext cx="3357556" cy="1204686"/>
              <a:chOff x="537028" y="1443675"/>
              <a:chExt cx="2510972" cy="1204686"/>
            </a:xfrm>
          </p:grpSpPr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19E9528F-A3F7-D85A-0490-D3703414A766}"/>
                  </a:ext>
                </a:extLst>
              </p:cNvPr>
              <p:cNvSpPr/>
              <p:nvPr/>
            </p:nvSpPr>
            <p:spPr>
              <a:xfrm>
                <a:off x="537028" y="1443675"/>
                <a:ext cx="2510971" cy="1204686"/>
              </a:xfrm>
              <a:prstGeom prst="roundRect">
                <a:avLst/>
              </a:prstGeom>
              <a:noFill/>
              <a:ln w="44450">
                <a:solidFill>
                  <a:srgbClr val="776AA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8" name="Content Placeholder 2">
                <a:extLst>
                  <a:ext uri="{FF2B5EF4-FFF2-40B4-BE49-F238E27FC236}">
                    <a16:creationId xmlns:a16="http://schemas.microsoft.com/office/drawing/2014/main" id="{C38EEF95-5B46-7A80-C571-7714E5FBE80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7028" y="1625903"/>
                <a:ext cx="2510972" cy="8402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5400" dirty="0">
                    <a:solidFill>
                      <a:srgbClr val="4557AD"/>
                    </a:solidFill>
                    <a:latin typeface="Tenorite"/>
                    <a:ea typeface="Verdana"/>
                    <a:cs typeface="Verdana" panose="020B0604030504040204" pitchFamily="34" charset="0"/>
                  </a:rPr>
                  <a:t>through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E11E037C-8BF3-F112-E4F9-26E272009C30}"/>
                </a:ext>
              </a:extLst>
            </p:cNvPr>
            <p:cNvGrpSpPr/>
            <p:nvPr/>
          </p:nvGrpSpPr>
          <p:grpSpPr>
            <a:xfrm>
              <a:off x="2329544" y="4947388"/>
              <a:ext cx="3357556" cy="1204686"/>
              <a:chOff x="537028" y="1465943"/>
              <a:chExt cx="2510972" cy="1204686"/>
            </a:xfrm>
          </p:grpSpPr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77B0BC37-E427-4C39-0F2C-21F36711D447}"/>
                  </a:ext>
                </a:extLst>
              </p:cNvPr>
              <p:cNvSpPr/>
              <p:nvPr/>
            </p:nvSpPr>
            <p:spPr>
              <a:xfrm>
                <a:off x="537028" y="1465943"/>
                <a:ext cx="2510971" cy="1204686"/>
              </a:xfrm>
              <a:prstGeom prst="roundRect">
                <a:avLst/>
              </a:prstGeom>
              <a:noFill/>
              <a:ln w="44450">
                <a:solidFill>
                  <a:srgbClr val="776AA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D2D4AFB6-74B7-C867-25E6-00D83E7DE45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7028" y="1670439"/>
                <a:ext cx="2510972" cy="8402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5400" dirty="0">
                    <a:solidFill>
                      <a:srgbClr val="4557AD"/>
                    </a:solidFill>
                    <a:latin typeface="Tenorite"/>
                    <a:ea typeface="Verdana"/>
                    <a:cs typeface="Verdana" panose="020B0604030504040204" pitchFamily="34" charset="0"/>
                  </a:rPr>
                  <a:t>plough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28424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334C26-C344-58F8-B232-E94F08EA14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3996BD8-F961-7D5B-0EE5-C42B55DCDCF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6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 dirty="0">
                <a:solidFill>
                  <a:schemeClr val="bg2"/>
                </a:solidFill>
                <a:effectLst/>
                <a:latin typeface="+mn-lt"/>
              </a:rPr>
              <a:t> 16 I</a:t>
            </a:r>
            <a:r>
              <a:rPr lang="en-US" sz="800" kern="1200" baseline="0" dirty="0">
                <a:solidFill>
                  <a:schemeClr val="bg2"/>
                </a:solidFill>
                <a:effectLst/>
                <a:latin typeface="+mn-lt"/>
              </a:rPr>
              <a:t>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grpSp>
        <p:nvGrpSpPr>
          <p:cNvPr id="13" name="Group 12" descr="The letters ough. Underneath this is an image of a person ploughing a paddock. Above them is a thought bubble, and underneath are the words &quot;Plough the paddock thoughtfully and thoroughly.&quot; ">
            <a:extLst>
              <a:ext uri="{FF2B5EF4-FFF2-40B4-BE49-F238E27FC236}">
                <a16:creationId xmlns:a16="http://schemas.microsoft.com/office/drawing/2014/main" id="{19D9CA78-D7B3-60AD-B33D-AC08AA3C5C76}"/>
              </a:ext>
            </a:extLst>
          </p:cNvPr>
          <p:cNvGrpSpPr/>
          <p:nvPr/>
        </p:nvGrpSpPr>
        <p:grpSpPr>
          <a:xfrm>
            <a:off x="997528" y="87750"/>
            <a:ext cx="10307781" cy="6372599"/>
            <a:chOff x="993097" y="213708"/>
            <a:chExt cx="10307781" cy="6372599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EA372F02-5A2A-E1DD-0D18-D40BB4FBA90B}"/>
                </a:ext>
              </a:extLst>
            </p:cNvPr>
            <p:cNvGrpSpPr/>
            <p:nvPr/>
          </p:nvGrpSpPr>
          <p:grpSpPr>
            <a:xfrm>
              <a:off x="993097" y="213708"/>
              <a:ext cx="10307781" cy="6372599"/>
              <a:chOff x="993097" y="184392"/>
              <a:chExt cx="10307781" cy="6372599"/>
            </a:xfrm>
          </p:grpSpPr>
          <p:sp>
            <p:nvSpPr>
              <p:cNvPr id="5" name="Content Placeholder 3">
                <a:extLst>
                  <a:ext uri="{FF2B5EF4-FFF2-40B4-BE49-F238E27FC236}">
                    <a16:creationId xmlns:a16="http://schemas.microsoft.com/office/drawing/2014/main" id="{23B3E966-4EEC-9C46-228E-7A950BB2E79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230843" y="184392"/>
                <a:ext cx="7411524" cy="2169825"/>
              </a:xfrm>
              <a:prstGeom prst="rect">
                <a:avLst/>
              </a:prstGeom>
            </p:spPr>
            <p:txBody>
              <a:bodyPr vert="horz" wrap="square" lIns="91440" tIns="45720" rIns="91440" bIns="45720" rtlCol="0"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11500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r>
                  <a:rPr lang="en-US" sz="15000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ough</a:t>
                </a:r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1CBD8511-45B6-A675-20AB-77714C21E8E3}"/>
                  </a:ext>
                </a:extLst>
              </p:cNvPr>
              <p:cNvSpPr txBox="1"/>
              <p:nvPr/>
            </p:nvSpPr>
            <p:spPr>
              <a:xfrm>
                <a:off x="993097" y="4987331"/>
                <a:ext cx="10307781" cy="15696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US" sz="4800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Pl</a:t>
                </a:r>
                <a:r>
                  <a:rPr lang="en-US" sz="4800" u="sng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ough</a:t>
                </a:r>
                <a:r>
                  <a:rPr lang="en-US" sz="4800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 the paddock th</a:t>
                </a:r>
                <a:r>
                  <a:rPr lang="en-US" sz="4800" u="sng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ough</a:t>
                </a:r>
                <a:r>
                  <a:rPr lang="en-US" sz="4800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tfully </a:t>
                </a:r>
                <a:br>
                  <a:rPr lang="en-US" sz="4800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</a:br>
                <a:r>
                  <a:rPr lang="en-US" sz="4800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and thor</a:t>
                </a:r>
                <a:r>
                  <a:rPr lang="en-US" sz="4800" u="sng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ough</a:t>
                </a:r>
                <a:r>
                  <a:rPr lang="en-US" sz="4800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ly.</a:t>
                </a:r>
                <a:endParaRPr lang="en-AU" sz="48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10" name="Rounded Rectangle 4">
                <a:extLst>
                  <a:ext uri="{FF2B5EF4-FFF2-40B4-BE49-F238E27FC236}">
                    <a16:creationId xmlns:a16="http://schemas.microsoft.com/office/drawing/2014/main" id="{59337FE6-97D7-0F92-05D7-1A6BF02D99B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3173802" y="2354217"/>
                <a:ext cx="5835534" cy="2633114"/>
              </a:xfrm>
              <a:prstGeom prst="roundRect">
                <a:avLst>
                  <a:gd name="adj" fmla="val 4690"/>
                </a:avLst>
              </a:prstGeom>
              <a:noFill/>
              <a:ln w="38100">
                <a:solidFill>
                  <a:srgbClr val="EBE9F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0DCC15E-868C-C31C-317E-97E1AD6B2C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772371" y="2435483"/>
              <a:ext cx="4749231" cy="2553264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2648820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C7651F-1168-1EA1-F2D2-A34DB2D961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C21938F-A919-E203-FCEA-A093D1B1D7A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6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 dirty="0">
                <a:solidFill>
                  <a:schemeClr val="bg2"/>
                </a:solidFill>
                <a:effectLst/>
                <a:latin typeface="+mn-lt"/>
              </a:rPr>
              <a:t> 17 I</a:t>
            </a:r>
            <a:r>
              <a:rPr lang="en-US" sz="800" kern="1200" baseline="0" dirty="0">
                <a:solidFill>
                  <a:schemeClr val="bg2"/>
                </a:solidFill>
                <a:effectLst/>
                <a:latin typeface="+mn-lt"/>
              </a:rPr>
              <a:t>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grpSp>
        <p:nvGrpSpPr>
          <p:cNvPr id="12" name="Group 11" descr="The letters ough. Underneath this is an image of a person ploughing a paddock. Above them is a thought bubble, and underneath are the words &quot;Plough the paddock thoughtfully and thoroughly.&quot;">
            <a:extLst>
              <a:ext uri="{FF2B5EF4-FFF2-40B4-BE49-F238E27FC236}">
                <a16:creationId xmlns:a16="http://schemas.microsoft.com/office/drawing/2014/main" id="{69DDEDCB-A167-7EE3-550F-1E0CAC9D4235}"/>
              </a:ext>
            </a:extLst>
          </p:cNvPr>
          <p:cNvGrpSpPr/>
          <p:nvPr/>
        </p:nvGrpSpPr>
        <p:grpSpPr>
          <a:xfrm>
            <a:off x="997528" y="87750"/>
            <a:ext cx="10307781" cy="6372599"/>
            <a:chOff x="993097" y="184392"/>
            <a:chExt cx="10307781" cy="6372599"/>
          </a:xfrm>
        </p:grpSpPr>
        <p:sp>
          <p:nvSpPr>
            <p:cNvPr id="14" name="Content Placeholder 3">
              <a:extLst>
                <a:ext uri="{FF2B5EF4-FFF2-40B4-BE49-F238E27FC236}">
                  <a16:creationId xmlns:a16="http://schemas.microsoft.com/office/drawing/2014/main" id="{F541B336-8B24-A9E8-D496-2DBD408C365E}"/>
                </a:ext>
              </a:extLst>
            </p:cNvPr>
            <p:cNvSpPr txBox="1">
              <a:spLocks/>
            </p:cNvSpPr>
            <p:nvPr/>
          </p:nvSpPr>
          <p:spPr>
            <a:xfrm>
              <a:off x="2230843" y="184392"/>
              <a:ext cx="7411524" cy="2169825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115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5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ough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71E71C9-65EB-077C-E462-B84B39231B8C}"/>
                </a:ext>
              </a:extLst>
            </p:cNvPr>
            <p:cNvSpPr txBox="1"/>
            <p:nvPr/>
          </p:nvSpPr>
          <p:spPr>
            <a:xfrm>
              <a:off x="993097" y="4987331"/>
              <a:ext cx="10307781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indent="0">
                <a:buFont typeface="Arial" panose="020B0604020202020204" pitchFamily="34" charset="0"/>
                <a:buNone/>
              </a:pPr>
              <a:r>
                <a:rPr lang="en-US" sz="48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Pl</a:t>
              </a:r>
              <a:r>
                <a:rPr lang="en-US" sz="4800" u="sng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ough</a:t>
              </a:r>
              <a:r>
                <a:rPr lang="en-US" sz="48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the paddock th</a:t>
              </a:r>
              <a:r>
                <a:rPr lang="en-US" sz="4800" u="sng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ough</a:t>
              </a:r>
              <a:r>
                <a:rPr lang="en-US" sz="48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tfully </a:t>
              </a:r>
              <a:br>
                <a:rPr lang="en-US" sz="48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48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and thor</a:t>
              </a:r>
              <a:r>
                <a:rPr lang="en-US" sz="4800" u="sng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ough</a:t>
              </a:r>
              <a:r>
                <a:rPr lang="en-US" sz="48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ly.</a:t>
              </a:r>
              <a:endParaRPr lang="en-AU" sz="48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6" name="Rounded Rectangle 4">
              <a:extLst>
                <a:ext uri="{FF2B5EF4-FFF2-40B4-BE49-F238E27FC236}">
                  <a16:creationId xmlns:a16="http://schemas.microsoft.com/office/drawing/2014/main" id="{763EE8D8-1B46-A155-5201-20A287A241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3173802" y="2354217"/>
              <a:ext cx="5835534" cy="2633114"/>
            </a:xfrm>
            <a:prstGeom prst="roundRect">
              <a:avLst>
                <a:gd name="adj" fmla="val 4690"/>
              </a:avLst>
            </a:prstGeom>
            <a:noFill/>
            <a:ln w="38100">
              <a:solidFill>
                <a:srgbClr val="EBE9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2" name="Picture 1" descr="A person ploughing a paddock. Above them is a thought bubble, and underneath are the words &quot;Plough the paddock thoughtfully and thoroughly.&quot;">
            <a:extLst>
              <a:ext uri="{FF2B5EF4-FFF2-40B4-BE49-F238E27FC236}">
                <a16:creationId xmlns:a16="http://schemas.microsoft.com/office/drawing/2014/main" id="{4BE04612-5520-CC82-0D18-CB367EDA13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76802" y="2309525"/>
            <a:ext cx="4749231" cy="255326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401669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8CEC34-2940-0139-398D-F5EACD34FE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7FBEC34-4927-C1FB-880E-231FEA9DEBC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6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 dirty="0">
                <a:solidFill>
                  <a:schemeClr val="bg2"/>
                </a:solidFill>
                <a:effectLst/>
                <a:latin typeface="+mn-lt"/>
              </a:rPr>
              <a:t> 18 I</a:t>
            </a:r>
            <a:r>
              <a:rPr lang="en-US" sz="800" kern="1200" baseline="0" dirty="0">
                <a:solidFill>
                  <a:schemeClr val="bg2"/>
                </a:solidFill>
                <a:effectLst/>
                <a:latin typeface="+mn-lt"/>
              </a:rPr>
              <a:t>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grpSp>
        <p:nvGrpSpPr>
          <p:cNvPr id="25" name="Group 24" descr="The sounds /ow/, /or/ and schwa.&#10;Underneath /ow/ are the words plough and bough.&#10;Underneath the /or/ sound are the words thought and bought.&#10;Underneath are the schwa sound are the words thorough and thoroughly.&#10;">
            <a:extLst>
              <a:ext uri="{FF2B5EF4-FFF2-40B4-BE49-F238E27FC236}">
                <a16:creationId xmlns:a16="http://schemas.microsoft.com/office/drawing/2014/main" id="{22C49485-22CE-078D-F12A-46C15305A090}"/>
              </a:ext>
            </a:extLst>
          </p:cNvPr>
          <p:cNvGrpSpPr/>
          <p:nvPr/>
        </p:nvGrpSpPr>
        <p:grpSpPr>
          <a:xfrm>
            <a:off x="551238" y="1742894"/>
            <a:ext cx="12257198" cy="4515081"/>
            <a:chOff x="730852" y="1644923"/>
            <a:chExt cx="12257198" cy="4515081"/>
          </a:xfrm>
        </p:grpSpPr>
        <p:sp>
          <p:nvSpPr>
            <p:cNvPr id="26" name="Content Placeholder 2">
              <a:extLst>
                <a:ext uri="{FF2B5EF4-FFF2-40B4-BE49-F238E27FC236}">
                  <a16:creationId xmlns:a16="http://schemas.microsoft.com/office/drawing/2014/main" id="{F28442C6-0308-5D58-9F34-2B8D2C8F61D6}"/>
                </a:ext>
              </a:extLst>
            </p:cNvPr>
            <p:cNvSpPr txBox="1">
              <a:spLocks/>
            </p:cNvSpPr>
            <p:nvPr/>
          </p:nvSpPr>
          <p:spPr>
            <a:xfrm>
              <a:off x="8064104" y="3429000"/>
              <a:ext cx="4923946" cy="2731004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50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thorough</a:t>
              </a:r>
            </a:p>
            <a:p>
              <a:pPr algn="l"/>
              <a:r>
                <a:rPr lang="en-US" sz="50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thoroughly</a:t>
              </a:r>
            </a:p>
            <a:p>
              <a:pPr algn="l"/>
              <a:endParaRPr lang="en-US" sz="72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endParaRPr>
            </a:p>
          </p:txBody>
        </p:sp>
        <p:sp>
          <p:nvSpPr>
            <p:cNvPr id="27" name="Content Placeholder 2">
              <a:extLst>
                <a:ext uri="{FF2B5EF4-FFF2-40B4-BE49-F238E27FC236}">
                  <a16:creationId xmlns:a16="http://schemas.microsoft.com/office/drawing/2014/main" id="{BE9B13CB-1492-0132-D5A1-596CEE801CEA}"/>
                </a:ext>
              </a:extLst>
            </p:cNvPr>
            <p:cNvSpPr txBox="1">
              <a:spLocks/>
            </p:cNvSpPr>
            <p:nvPr/>
          </p:nvSpPr>
          <p:spPr>
            <a:xfrm>
              <a:off x="730852" y="3429000"/>
              <a:ext cx="4446021" cy="2731004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50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plough</a:t>
              </a:r>
            </a:p>
            <a:p>
              <a:pPr algn="l"/>
              <a:r>
                <a:rPr lang="en-US" sz="50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bough</a:t>
              </a:r>
            </a:p>
            <a:p>
              <a:pPr algn="l"/>
              <a:endParaRPr lang="en-US" sz="72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endParaRPr>
            </a:p>
          </p:txBody>
        </p:sp>
        <p:sp>
          <p:nvSpPr>
            <p:cNvPr id="28" name="Content Placeholder 2">
              <a:extLst>
                <a:ext uri="{FF2B5EF4-FFF2-40B4-BE49-F238E27FC236}">
                  <a16:creationId xmlns:a16="http://schemas.microsoft.com/office/drawing/2014/main" id="{67B26599-A1C6-C354-BC11-A4E8FCB78248}"/>
                </a:ext>
              </a:extLst>
            </p:cNvPr>
            <p:cNvSpPr txBox="1">
              <a:spLocks/>
            </p:cNvSpPr>
            <p:nvPr/>
          </p:nvSpPr>
          <p:spPr>
            <a:xfrm>
              <a:off x="4470986" y="1868480"/>
              <a:ext cx="2740179" cy="1089529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72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/</a:t>
              </a:r>
              <a:r>
                <a:rPr lang="en-US" sz="7200" dirty="0">
                  <a:solidFill>
                    <a:srgbClr val="4557AD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or</a:t>
              </a:r>
              <a:r>
                <a:rPr lang="en-US" sz="72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/</a:t>
              </a:r>
            </a:p>
          </p:txBody>
        </p:sp>
        <p:sp>
          <p:nvSpPr>
            <p:cNvPr id="29" name="Rounded Rectangle 4">
              <a:extLst>
                <a:ext uri="{FF2B5EF4-FFF2-40B4-BE49-F238E27FC236}">
                  <a16:creationId xmlns:a16="http://schemas.microsoft.com/office/drawing/2014/main" id="{D349C727-6241-A4EC-40EE-498EB277FD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4470987" y="1644923"/>
              <a:ext cx="2740178" cy="1299085"/>
            </a:xfrm>
            <a:prstGeom prst="roundRect">
              <a:avLst>
                <a:gd name="adj" fmla="val 4690"/>
              </a:avLst>
            </a:prstGeom>
            <a:noFill/>
            <a:ln w="38100">
              <a:solidFill>
                <a:srgbClr val="EBE9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Content Placeholder 2">
              <a:extLst>
                <a:ext uri="{FF2B5EF4-FFF2-40B4-BE49-F238E27FC236}">
                  <a16:creationId xmlns:a16="http://schemas.microsoft.com/office/drawing/2014/main" id="{835483BC-78AD-DBE9-010C-3A8F7F115040}"/>
                </a:ext>
              </a:extLst>
            </p:cNvPr>
            <p:cNvSpPr txBox="1">
              <a:spLocks/>
            </p:cNvSpPr>
            <p:nvPr/>
          </p:nvSpPr>
          <p:spPr>
            <a:xfrm>
              <a:off x="735254" y="1854481"/>
              <a:ext cx="2740179" cy="1089529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72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/</a:t>
              </a:r>
              <a:r>
                <a:rPr lang="en-US" sz="7200" dirty="0">
                  <a:solidFill>
                    <a:srgbClr val="4557AD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ow</a:t>
              </a:r>
              <a:r>
                <a:rPr lang="en-US" sz="72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/</a:t>
              </a:r>
            </a:p>
          </p:txBody>
        </p:sp>
        <p:sp>
          <p:nvSpPr>
            <p:cNvPr id="31" name="Rounded Rectangle 4">
              <a:extLst>
                <a:ext uri="{FF2B5EF4-FFF2-40B4-BE49-F238E27FC236}">
                  <a16:creationId xmlns:a16="http://schemas.microsoft.com/office/drawing/2014/main" id="{869A998C-9490-3C65-E4E9-98C236800C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874358" y="1644924"/>
              <a:ext cx="2740178" cy="1299085"/>
            </a:xfrm>
            <a:prstGeom prst="roundRect">
              <a:avLst>
                <a:gd name="adj" fmla="val 4690"/>
              </a:avLst>
            </a:prstGeom>
            <a:noFill/>
            <a:ln w="38100">
              <a:solidFill>
                <a:srgbClr val="EBE9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Content Placeholder 2">
              <a:extLst>
                <a:ext uri="{FF2B5EF4-FFF2-40B4-BE49-F238E27FC236}">
                  <a16:creationId xmlns:a16="http://schemas.microsoft.com/office/drawing/2014/main" id="{596D3E21-D12A-A0E7-A71E-AF7CF645792F}"/>
                </a:ext>
              </a:extLst>
            </p:cNvPr>
            <p:cNvSpPr txBox="1">
              <a:spLocks/>
            </p:cNvSpPr>
            <p:nvPr/>
          </p:nvSpPr>
          <p:spPr>
            <a:xfrm>
              <a:off x="8064104" y="1868480"/>
              <a:ext cx="2740179" cy="1089529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72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/</a:t>
              </a:r>
              <a:r>
                <a:rPr lang="en-US" sz="7200" dirty="0">
                  <a:solidFill>
                    <a:srgbClr val="4557AD"/>
                  </a:solidFill>
                  <a:latin typeface="Aptos" panose="020B000402020202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ǝ</a:t>
              </a:r>
              <a:r>
                <a:rPr lang="en-US" sz="72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/</a:t>
              </a:r>
            </a:p>
          </p:txBody>
        </p:sp>
        <p:sp>
          <p:nvSpPr>
            <p:cNvPr id="33" name="Rounded Rectangle 4">
              <a:extLst>
                <a:ext uri="{FF2B5EF4-FFF2-40B4-BE49-F238E27FC236}">
                  <a16:creationId xmlns:a16="http://schemas.microsoft.com/office/drawing/2014/main" id="{80A0FEA8-29ED-F8E4-1107-D794A8A05B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8067615" y="1658924"/>
              <a:ext cx="2740178" cy="1299085"/>
            </a:xfrm>
            <a:prstGeom prst="roundRect">
              <a:avLst>
                <a:gd name="adj" fmla="val 4690"/>
              </a:avLst>
            </a:prstGeom>
            <a:noFill/>
            <a:ln w="38100">
              <a:solidFill>
                <a:srgbClr val="EBE9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Content Placeholder 2">
              <a:extLst>
                <a:ext uri="{FF2B5EF4-FFF2-40B4-BE49-F238E27FC236}">
                  <a16:creationId xmlns:a16="http://schemas.microsoft.com/office/drawing/2014/main" id="{0CF06677-4DE9-41B3-F06A-367A3BBCDF0F}"/>
                </a:ext>
              </a:extLst>
            </p:cNvPr>
            <p:cNvSpPr txBox="1">
              <a:spLocks/>
            </p:cNvSpPr>
            <p:nvPr/>
          </p:nvSpPr>
          <p:spPr>
            <a:xfrm>
              <a:off x="4470986" y="3331029"/>
              <a:ext cx="4446021" cy="160556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50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thought</a:t>
              </a:r>
            </a:p>
            <a:p>
              <a:pPr algn="l"/>
              <a:r>
                <a:rPr lang="en-US" sz="50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bought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163883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8A22C0-3064-D082-B9E7-F2F9A55B30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811BEE2-63CB-7825-B1A0-DF287EAB5AB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6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 dirty="0">
                <a:solidFill>
                  <a:schemeClr val="bg2"/>
                </a:solidFill>
                <a:effectLst/>
                <a:latin typeface="+mn-lt"/>
              </a:rPr>
              <a:t> 19 I</a:t>
            </a:r>
            <a:r>
              <a:rPr lang="en-US" sz="800" kern="1200" baseline="0" dirty="0">
                <a:solidFill>
                  <a:schemeClr val="bg2"/>
                </a:solidFill>
                <a:effectLst/>
                <a:latin typeface="+mn-lt"/>
              </a:rPr>
              <a:t>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grpSp>
        <p:nvGrpSpPr>
          <p:cNvPr id="2" name="Group 1" descr="The sounds /ow/, /or/ and schwa.&#10;Underneath /ow/ are the words boughs and ploughing.&#10;Underneath the /or/ sound are the words sought and fought.&#10;Underneath are the schwa sound are the words thorough and thoroughness.">
            <a:extLst>
              <a:ext uri="{FF2B5EF4-FFF2-40B4-BE49-F238E27FC236}">
                <a16:creationId xmlns:a16="http://schemas.microsoft.com/office/drawing/2014/main" id="{342BB131-436D-9845-6902-8902B438EA61}"/>
              </a:ext>
            </a:extLst>
          </p:cNvPr>
          <p:cNvGrpSpPr/>
          <p:nvPr/>
        </p:nvGrpSpPr>
        <p:grpSpPr>
          <a:xfrm>
            <a:off x="551238" y="1742894"/>
            <a:ext cx="12257198" cy="4515081"/>
            <a:chOff x="730852" y="1644923"/>
            <a:chExt cx="12257198" cy="4515081"/>
          </a:xfrm>
        </p:grpSpPr>
        <p:sp>
          <p:nvSpPr>
            <p:cNvPr id="4" name="Content Placeholder 2">
              <a:extLst>
                <a:ext uri="{FF2B5EF4-FFF2-40B4-BE49-F238E27FC236}">
                  <a16:creationId xmlns:a16="http://schemas.microsoft.com/office/drawing/2014/main" id="{932CA4CB-6470-BCCA-FB95-7ED1879E0223}"/>
                </a:ext>
              </a:extLst>
            </p:cNvPr>
            <p:cNvSpPr txBox="1">
              <a:spLocks/>
            </p:cNvSpPr>
            <p:nvPr/>
          </p:nvSpPr>
          <p:spPr>
            <a:xfrm>
              <a:off x="8064104" y="3429000"/>
              <a:ext cx="4923946" cy="2731004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50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thorough</a:t>
              </a:r>
            </a:p>
            <a:p>
              <a:pPr algn="l"/>
              <a:r>
                <a:rPr lang="en-US" sz="50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thoroughness</a:t>
              </a:r>
            </a:p>
            <a:p>
              <a:pPr algn="l"/>
              <a:endParaRPr lang="en-US" sz="72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endParaRPr>
            </a:p>
          </p:txBody>
        </p:sp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289CEECF-5F14-A917-B763-B6F6EF1F0962}"/>
                </a:ext>
              </a:extLst>
            </p:cNvPr>
            <p:cNvSpPr txBox="1">
              <a:spLocks/>
            </p:cNvSpPr>
            <p:nvPr/>
          </p:nvSpPr>
          <p:spPr>
            <a:xfrm>
              <a:off x="730852" y="3429000"/>
              <a:ext cx="4446021" cy="2731004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50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boughs</a:t>
              </a:r>
            </a:p>
            <a:p>
              <a:pPr algn="l"/>
              <a:r>
                <a:rPr lang="en-US" sz="50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ploughing</a:t>
              </a:r>
            </a:p>
            <a:p>
              <a:pPr algn="l"/>
              <a:endParaRPr lang="en-US" sz="72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D64A3C85-2680-EA62-8EE0-E40C342CE5AA}"/>
                </a:ext>
              </a:extLst>
            </p:cNvPr>
            <p:cNvSpPr txBox="1">
              <a:spLocks/>
            </p:cNvSpPr>
            <p:nvPr/>
          </p:nvSpPr>
          <p:spPr>
            <a:xfrm>
              <a:off x="4470986" y="1868480"/>
              <a:ext cx="2740179" cy="1089529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72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/</a:t>
              </a:r>
              <a:r>
                <a:rPr lang="en-US" sz="7200" dirty="0">
                  <a:solidFill>
                    <a:srgbClr val="4557AD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or</a:t>
              </a:r>
              <a:r>
                <a:rPr lang="en-US" sz="72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/</a:t>
              </a:r>
            </a:p>
          </p:txBody>
        </p:sp>
        <p:sp>
          <p:nvSpPr>
            <p:cNvPr id="7" name="Rounded Rectangle 4">
              <a:extLst>
                <a:ext uri="{FF2B5EF4-FFF2-40B4-BE49-F238E27FC236}">
                  <a16:creationId xmlns:a16="http://schemas.microsoft.com/office/drawing/2014/main" id="{91A76CC4-E4DB-6EBE-FA79-DB5D4A045E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4470987" y="1644923"/>
              <a:ext cx="2740178" cy="1299085"/>
            </a:xfrm>
            <a:prstGeom prst="roundRect">
              <a:avLst>
                <a:gd name="adj" fmla="val 4690"/>
              </a:avLst>
            </a:prstGeom>
            <a:noFill/>
            <a:ln w="38100">
              <a:solidFill>
                <a:srgbClr val="EBE9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3E29F4F3-D16F-8ED8-0304-6478CEE471DB}"/>
                </a:ext>
              </a:extLst>
            </p:cNvPr>
            <p:cNvSpPr txBox="1">
              <a:spLocks/>
            </p:cNvSpPr>
            <p:nvPr/>
          </p:nvSpPr>
          <p:spPr>
            <a:xfrm>
              <a:off x="735254" y="1854481"/>
              <a:ext cx="2740179" cy="1089529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72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/</a:t>
              </a:r>
              <a:r>
                <a:rPr lang="en-US" sz="7200" dirty="0">
                  <a:solidFill>
                    <a:srgbClr val="4557AD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ow</a:t>
              </a:r>
              <a:r>
                <a:rPr lang="en-US" sz="72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/</a:t>
              </a:r>
            </a:p>
          </p:txBody>
        </p:sp>
        <p:sp>
          <p:nvSpPr>
            <p:cNvPr id="9" name="Rounded Rectangle 4">
              <a:extLst>
                <a:ext uri="{FF2B5EF4-FFF2-40B4-BE49-F238E27FC236}">
                  <a16:creationId xmlns:a16="http://schemas.microsoft.com/office/drawing/2014/main" id="{E9BE4CEB-7861-C983-DD08-EE2122C3B8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874358" y="1644924"/>
              <a:ext cx="2740178" cy="1299085"/>
            </a:xfrm>
            <a:prstGeom prst="roundRect">
              <a:avLst>
                <a:gd name="adj" fmla="val 4690"/>
              </a:avLst>
            </a:prstGeom>
            <a:noFill/>
            <a:ln w="38100">
              <a:solidFill>
                <a:srgbClr val="EBE9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Content Placeholder 2">
              <a:extLst>
                <a:ext uri="{FF2B5EF4-FFF2-40B4-BE49-F238E27FC236}">
                  <a16:creationId xmlns:a16="http://schemas.microsoft.com/office/drawing/2014/main" id="{1D8CC7D9-0F7D-8794-F56B-7CDB785BFA2F}"/>
                </a:ext>
              </a:extLst>
            </p:cNvPr>
            <p:cNvSpPr txBox="1">
              <a:spLocks/>
            </p:cNvSpPr>
            <p:nvPr/>
          </p:nvSpPr>
          <p:spPr>
            <a:xfrm>
              <a:off x="8064104" y="1868480"/>
              <a:ext cx="2740179" cy="1089529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72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/</a:t>
              </a:r>
              <a:r>
                <a:rPr lang="en-US" sz="7200" dirty="0">
                  <a:solidFill>
                    <a:srgbClr val="4557AD"/>
                  </a:solidFill>
                  <a:latin typeface="Aptos" panose="020B000402020202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ǝ</a:t>
              </a:r>
              <a:r>
                <a:rPr lang="en-US" sz="72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/</a:t>
              </a:r>
            </a:p>
          </p:txBody>
        </p:sp>
        <p:sp>
          <p:nvSpPr>
            <p:cNvPr id="11" name="Rounded Rectangle 4">
              <a:extLst>
                <a:ext uri="{FF2B5EF4-FFF2-40B4-BE49-F238E27FC236}">
                  <a16:creationId xmlns:a16="http://schemas.microsoft.com/office/drawing/2014/main" id="{4D68AD78-16D4-F46A-DDD2-DE1C66C35B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8067615" y="1658924"/>
              <a:ext cx="2740178" cy="1299085"/>
            </a:xfrm>
            <a:prstGeom prst="roundRect">
              <a:avLst>
                <a:gd name="adj" fmla="val 4690"/>
              </a:avLst>
            </a:prstGeom>
            <a:noFill/>
            <a:ln w="38100">
              <a:solidFill>
                <a:srgbClr val="EBE9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Content Placeholder 2">
              <a:extLst>
                <a:ext uri="{FF2B5EF4-FFF2-40B4-BE49-F238E27FC236}">
                  <a16:creationId xmlns:a16="http://schemas.microsoft.com/office/drawing/2014/main" id="{78C70934-D76C-A6EC-8F88-A1C5D32FECD7}"/>
                </a:ext>
              </a:extLst>
            </p:cNvPr>
            <p:cNvSpPr txBox="1">
              <a:spLocks/>
            </p:cNvSpPr>
            <p:nvPr/>
          </p:nvSpPr>
          <p:spPr>
            <a:xfrm>
              <a:off x="4470986" y="3331029"/>
              <a:ext cx="4446021" cy="2731004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50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sought</a:t>
              </a:r>
            </a:p>
            <a:p>
              <a:pPr algn="l"/>
              <a:r>
                <a:rPr lang="en-US" sz="50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fought</a:t>
              </a:r>
            </a:p>
            <a:p>
              <a:pPr algn="l"/>
              <a:endParaRPr lang="en-US" sz="72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778611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EC614-2689-8367-B748-382BE66DD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 dirty="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2 Review You do</a:t>
            </a:r>
            <a:endParaRPr lang="en-AU" sz="800" dirty="0">
              <a:solidFill>
                <a:schemeClr val="bg2"/>
              </a:solidFill>
            </a:endParaRPr>
          </a:p>
        </p:txBody>
      </p:sp>
      <p:grpSp>
        <p:nvGrpSpPr>
          <p:cNvPr id="4" name="Group 3" descr="ff, zz, th, ss, ll, sh">
            <a:extLst>
              <a:ext uri="{FF2B5EF4-FFF2-40B4-BE49-F238E27FC236}">
                <a16:creationId xmlns:a16="http://schemas.microsoft.com/office/drawing/2014/main" id="{6821085B-7CEB-138B-4817-4E4D4F99CBC3}"/>
              </a:ext>
            </a:extLst>
          </p:cNvPr>
          <p:cNvGrpSpPr/>
          <p:nvPr/>
        </p:nvGrpSpPr>
        <p:grpSpPr>
          <a:xfrm>
            <a:off x="1355960" y="2344087"/>
            <a:ext cx="10063688" cy="2169825"/>
            <a:chOff x="868726" y="1493981"/>
            <a:chExt cx="7857940" cy="2169825"/>
          </a:xfrm>
        </p:grpSpPr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574D6B25-2510-BB8A-BEA7-B907560D7E36}"/>
                </a:ext>
              </a:extLst>
            </p:cNvPr>
            <p:cNvSpPr txBox="1">
              <a:spLocks/>
            </p:cNvSpPr>
            <p:nvPr/>
          </p:nvSpPr>
          <p:spPr>
            <a:xfrm>
              <a:off x="868726" y="1493981"/>
              <a:ext cx="3088639" cy="2169825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5000" dirty="0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wr</a:t>
              </a:r>
              <a:endParaRPr lang="en-AU" sz="15000" dirty="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C8A2E803-4C43-3E1C-1949-1A3A02CA7802}"/>
                </a:ext>
              </a:extLst>
            </p:cNvPr>
            <p:cNvSpPr txBox="1">
              <a:spLocks/>
            </p:cNvSpPr>
            <p:nvPr/>
          </p:nvSpPr>
          <p:spPr>
            <a:xfrm>
              <a:off x="3957365" y="1493981"/>
              <a:ext cx="4769301" cy="2169825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5000" dirty="0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gn</a:t>
              </a:r>
              <a:endParaRPr lang="en-AU" sz="15000" dirty="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44203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680F05-942A-AFA7-BAB2-5B9E8BB27A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B2DCB-CB9D-6044-0F80-3DB3E1E7490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3825"/>
            <a:ext cx="10515600" cy="1325562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20 I do </a:t>
            </a:r>
            <a:endParaRPr lang="en-AU" dirty="0"/>
          </a:p>
        </p:txBody>
      </p:sp>
      <p:pic>
        <p:nvPicPr>
          <p:cNvPr id="6" name="Graphic 1" descr="brought">
            <a:extLst>
              <a:ext uri="{FF2B5EF4-FFF2-40B4-BE49-F238E27FC236}">
                <a16:creationId xmlns:a16="http://schemas.microsoft.com/office/drawing/2014/main" id="{1B58C9E6-C928-F6D6-C7A2-C705D5BAF8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0576" y="2395164"/>
            <a:ext cx="2394240" cy="239424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693642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24A87F-E722-EB7F-88CF-E970FA2026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80D9-0496-37E7-E318-B40F7414420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3825"/>
            <a:ext cx="10515600" cy="1325562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21 I do </a:t>
            </a:r>
            <a:endParaRPr lang="en-AU" dirty="0"/>
          </a:p>
        </p:txBody>
      </p:sp>
      <p:pic>
        <p:nvPicPr>
          <p:cNvPr id="6" name="Graphic 1" descr="brought">
            <a:extLst>
              <a:ext uri="{FF2B5EF4-FFF2-40B4-BE49-F238E27FC236}">
                <a16:creationId xmlns:a16="http://schemas.microsoft.com/office/drawing/2014/main" id="{9C9103F9-4EDF-E488-2704-E106E53D70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0576" y="2395164"/>
            <a:ext cx="2394240" cy="2394240"/>
          </a:xfrm>
          <a:prstGeom prst="rect">
            <a:avLst/>
          </a:prstGeom>
        </p:spPr>
      </p:pic>
      <p:pic>
        <p:nvPicPr>
          <p:cNvPr id="3" name="Graphic 2" descr="Pencil outline">
            <a:extLst>
              <a:ext uri="{FF2B5EF4-FFF2-40B4-BE49-F238E27FC236}">
                <a16:creationId xmlns:a16="http://schemas.microsoft.com/office/drawing/2014/main" id="{5935DAB2-3912-5219-5968-5970C0DE9FF5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64369" y="2773597"/>
            <a:ext cx="1930185" cy="193018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112780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6734A4-1977-6C8B-BE4B-E85F2428FB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5E87-BA4E-5DE5-0323-479B0F40DF4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3825"/>
            <a:ext cx="10515600" cy="1325562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22 I do </a:t>
            </a:r>
            <a:endParaRPr lang="en-AU" dirty="0"/>
          </a:p>
        </p:txBody>
      </p:sp>
      <p:grpSp>
        <p:nvGrpSpPr>
          <p:cNvPr id="7" name="Group 6" descr="brought, pencil, plough">
            <a:extLst>
              <a:ext uri="{FF2B5EF4-FFF2-40B4-BE49-F238E27FC236}">
                <a16:creationId xmlns:a16="http://schemas.microsoft.com/office/drawing/2014/main" id="{1D1C1148-1F2E-14D9-6B8D-9BBE9C995C5E}"/>
              </a:ext>
            </a:extLst>
          </p:cNvPr>
          <p:cNvGrpSpPr/>
          <p:nvPr/>
        </p:nvGrpSpPr>
        <p:grpSpPr>
          <a:xfrm>
            <a:off x="1060576" y="1882612"/>
            <a:ext cx="10679666" cy="3419345"/>
            <a:chOff x="1060576" y="1882612"/>
            <a:chExt cx="10679666" cy="3419345"/>
          </a:xfrm>
        </p:grpSpPr>
        <p:pic>
          <p:nvPicPr>
            <p:cNvPr id="5" name="Graphic 1">
              <a:extLst>
                <a:ext uri="{FF2B5EF4-FFF2-40B4-BE49-F238E27FC236}">
                  <a16:creationId xmlns:a16="http://schemas.microsoft.com/office/drawing/2014/main" id="{9DEDD175-5615-BBE3-49C4-57AFCE27690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60576" y="2395164"/>
              <a:ext cx="2394240" cy="239424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8A81D5A-1C7E-5091-6B68-4F17074B5C3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20897" y="1882612"/>
              <a:ext cx="3419345" cy="3419345"/>
            </a:xfrm>
            <a:prstGeom prst="rect">
              <a:avLst/>
            </a:prstGeom>
          </p:spPr>
        </p:pic>
      </p:grpSp>
      <p:pic>
        <p:nvPicPr>
          <p:cNvPr id="3" name="Graphic 2" descr="Pencil outline">
            <a:extLst>
              <a:ext uri="{FF2B5EF4-FFF2-40B4-BE49-F238E27FC236}">
                <a16:creationId xmlns:a16="http://schemas.microsoft.com/office/drawing/2014/main" id="{753B9B3E-3638-2D9F-DE6B-2B69C38D6DBB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64369" y="2773597"/>
            <a:ext cx="1930185" cy="193018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613389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426CFD-0733-1A6D-BC32-FDE97404C5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3AAA9-1434-2BA8-20E0-83B357A0C33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3825"/>
            <a:ext cx="10515600" cy="1325562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23 We do </a:t>
            </a:r>
            <a:endParaRPr lang="en-AU" dirty="0"/>
          </a:p>
        </p:txBody>
      </p:sp>
      <p:pic>
        <p:nvPicPr>
          <p:cNvPr id="4" name="Graphic 1" descr="drought">
            <a:extLst>
              <a:ext uri="{FF2B5EF4-FFF2-40B4-BE49-F238E27FC236}">
                <a16:creationId xmlns:a16="http://schemas.microsoft.com/office/drawing/2014/main" id="{BD992052-3BCE-EC38-3B22-2FF23010E4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425" y="2541570"/>
            <a:ext cx="2394240" cy="239424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663321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9EEFBB-EA64-22E2-E6C2-84355CD18E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24B897-CC39-B5CA-A114-ABE4319ADA7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3825"/>
            <a:ext cx="10515600" cy="1325562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24 We do </a:t>
            </a:r>
            <a:endParaRPr lang="en-AU" dirty="0"/>
          </a:p>
        </p:txBody>
      </p:sp>
      <p:pic>
        <p:nvPicPr>
          <p:cNvPr id="6" name="Graphic 1" descr="drought">
            <a:extLst>
              <a:ext uri="{FF2B5EF4-FFF2-40B4-BE49-F238E27FC236}">
                <a16:creationId xmlns:a16="http://schemas.microsoft.com/office/drawing/2014/main" id="{4319291D-1C3B-D2AF-61C2-9E0527E76C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425" y="2541570"/>
            <a:ext cx="2394240" cy="2394240"/>
          </a:xfrm>
          <a:prstGeom prst="rect">
            <a:avLst/>
          </a:prstGeom>
        </p:spPr>
      </p:pic>
      <p:pic>
        <p:nvPicPr>
          <p:cNvPr id="3" name="Graphic 2" descr="Pencil outline">
            <a:extLst>
              <a:ext uri="{FF2B5EF4-FFF2-40B4-BE49-F238E27FC236}">
                <a16:creationId xmlns:a16="http://schemas.microsoft.com/office/drawing/2014/main" id="{E60F7610-0FD5-CC9C-957C-702575183A11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64369" y="2773597"/>
            <a:ext cx="1930185" cy="193018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699220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F905C6-92E4-8C6A-682F-84D597D23F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59DCB-ABCE-0F2F-8D34-991F7FB9684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3825"/>
            <a:ext cx="10515600" cy="1325562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25 We do </a:t>
            </a:r>
            <a:endParaRPr lang="en-AU" dirty="0"/>
          </a:p>
        </p:txBody>
      </p:sp>
      <p:pic>
        <p:nvPicPr>
          <p:cNvPr id="9" name="Graphic 8" descr="Pencil outline">
            <a:extLst>
              <a:ext uri="{FF2B5EF4-FFF2-40B4-BE49-F238E27FC236}">
                <a16:creationId xmlns:a16="http://schemas.microsoft.com/office/drawing/2014/main" id="{12C65B9B-0373-04E0-4BA8-2B5522FC5296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64369" y="2773597"/>
            <a:ext cx="1930185" cy="1930185"/>
          </a:xfrm>
          <a:prstGeom prst="rect">
            <a:avLst/>
          </a:prstGeom>
        </p:spPr>
      </p:pic>
      <p:grpSp>
        <p:nvGrpSpPr>
          <p:cNvPr id="13" name="Group 12" descr="drought, pencil, thought">
            <a:extLst>
              <a:ext uri="{FF2B5EF4-FFF2-40B4-BE49-F238E27FC236}">
                <a16:creationId xmlns:a16="http://schemas.microsoft.com/office/drawing/2014/main" id="{B5219BD0-815B-A801-197C-F6F1F348513F}"/>
              </a:ext>
            </a:extLst>
          </p:cNvPr>
          <p:cNvGrpSpPr/>
          <p:nvPr/>
        </p:nvGrpSpPr>
        <p:grpSpPr>
          <a:xfrm>
            <a:off x="565425" y="2165743"/>
            <a:ext cx="10963345" cy="2809644"/>
            <a:chOff x="565425" y="2165743"/>
            <a:chExt cx="10963345" cy="2809644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612E338F-5606-16D4-76C2-693C9699888F}"/>
                </a:ext>
              </a:extLst>
            </p:cNvPr>
            <p:cNvGrpSpPr/>
            <p:nvPr/>
          </p:nvGrpSpPr>
          <p:grpSpPr>
            <a:xfrm>
              <a:off x="565425" y="2463907"/>
              <a:ext cx="10645314" cy="2511480"/>
              <a:chOff x="565425" y="2463907"/>
              <a:chExt cx="10645314" cy="2511480"/>
            </a:xfrm>
          </p:grpSpPr>
          <p:pic>
            <p:nvPicPr>
              <p:cNvPr id="6" name="Graphic 1">
                <a:extLst>
                  <a:ext uri="{FF2B5EF4-FFF2-40B4-BE49-F238E27FC236}">
                    <a16:creationId xmlns:a16="http://schemas.microsoft.com/office/drawing/2014/main" id="{A8FD12BA-C67E-E893-B33B-A362695B44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565425" y="2541570"/>
                <a:ext cx="2394240" cy="2394240"/>
              </a:xfrm>
              <a:prstGeom prst="rect">
                <a:avLst/>
              </a:prstGeom>
            </p:spPr>
          </p:pic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1B31B32B-83B6-65A3-7EAE-53994172BA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8699259" y="2463907"/>
                <a:ext cx="2511480" cy="2511480"/>
              </a:xfrm>
              <a:prstGeom prst="rect">
                <a:avLst/>
              </a:prstGeom>
            </p:spPr>
          </p:pic>
        </p:grp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DDB5265-95F3-B97E-E523-3CDD830F8F2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836499" y="2165743"/>
              <a:ext cx="1692271" cy="1553904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552721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086E2A-9AA9-D02A-CD56-2F282D45851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18751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26 I do 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8FE681-647E-2274-FA4B-80919FAA996C}"/>
              </a:ext>
            </a:extLst>
          </p:cNvPr>
          <p:cNvSpPr txBox="1">
            <a:spLocks/>
          </p:cNvSpPr>
          <p:nvPr/>
        </p:nvSpPr>
        <p:spPr>
          <a:xfrm>
            <a:off x="340468" y="2910432"/>
            <a:ext cx="11851532" cy="12003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guess    guess    guess</a:t>
            </a:r>
            <a:endParaRPr lang="en-AU" sz="8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69192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288005-337E-8025-A9F9-339D0CBCA82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18751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27 We do </a:t>
            </a:r>
            <a:endParaRPr lang="en-AU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77F12F0-32F2-0EF8-B326-FB981D6AA0DF}"/>
              </a:ext>
            </a:extLst>
          </p:cNvPr>
          <p:cNvSpPr txBox="1">
            <a:spLocks/>
          </p:cNvSpPr>
          <p:nvPr/>
        </p:nvSpPr>
        <p:spPr>
          <a:xfrm>
            <a:off x="340468" y="2910432"/>
            <a:ext cx="11851532" cy="12003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guess    guess    guess</a:t>
            </a:r>
            <a:endParaRPr lang="en-AU" sz="8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54989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086E2A-9AA9-D02A-CD56-2F282D45851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18751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28 I do 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8FE681-647E-2274-FA4B-80919FAA996C}"/>
              </a:ext>
            </a:extLst>
          </p:cNvPr>
          <p:cNvSpPr txBox="1">
            <a:spLocks/>
          </p:cNvSpPr>
          <p:nvPr/>
        </p:nvSpPr>
        <p:spPr>
          <a:xfrm>
            <a:off x="340468" y="2910432"/>
            <a:ext cx="11851532" cy="12003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ancient   ancient   ancient</a:t>
            </a:r>
            <a:endParaRPr lang="en-AU" sz="8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38734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288005-337E-8025-A9F9-339D0CBCA82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18751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29 We do </a:t>
            </a:r>
            <a:endParaRPr lang="en-AU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09E43DC-E816-BA86-BB97-733AD1C3EF55}"/>
              </a:ext>
            </a:extLst>
          </p:cNvPr>
          <p:cNvSpPr txBox="1">
            <a:spLocks/>
          </p:cNvSpPr>
          <p:nvPr/>
        </p:nvSpPr>
        <p:spPr>
          <a:xfrm>
            <a:off x="340468" y="2910432"/>
            <a:ext cx="11851532" cy="12003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ancient   ancient   ancient</a:t>
            </a:r>
            <a:endParaRPr lang="en-AU" sz="8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849045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F69C29-CC83-49C2-F448-BAA027E97E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268F8-7C86-5569-59ED-DE771A046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 dirty="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3 Review You do</a:t>
            </a:r>
            <a:endParaRPr lang="en-AU" sz="800" dirty="0">
              <a:solidFill>
                <a:schemeClr val="bg2"/>
              </a:solidFill>
            </a:endParaRPr>
          </a:p>
        </p:txBody>
      </p:sp>
      <p:grpSp>
        <p:nvGrpSpPr>
          <p:cNvPr id="43" name="Group 42" descr="The letters ough in the middle of the slide with seven boxes around it. In four of the boxes are the words rough, cough, dough and through respectively. ">
            <a:extLst>
              <a:ext uri="{FF2B5EF4-FFF2-40B4-BE49-F238E27FC236}">
                <a16:creationId xmlns:a16="http://schemas.microsoft.com/office/drawing/2014/main" id="{980BDF01-C27E-1D0B-14DE-93653018C86C}"/>
              </a:ext>
            </a:extLst>
          </p:cNvPr>
          <p:cNvGrpSpPr/>
          <p:nvPr/>
        </p:nvGrpSpPr>
        <p:grpSpPr>
          <a:xfrm>
            <a:off x="0" y="769426"/>
            <a:ext cx="12191999" cy="5382648"/>
            <a:chOff x="0" y="769426"/>
            <a:chExt cx="12191999" cy="5382648"/>
          </a:xfrm>
        </p:grpSpPr>
        <p:sp>
          <p:nvSpPr>
            <p:cNvPr id="44" name="Content Placeholder 3">
              <a:extLst>
                <a:ext uri="{FF2B5EF4-FFF2-40B4-BE49-F238E27FC236}">
                  <a16:creationId xmlns:a16="http://schemas.microsoft.com/office/drawing/2014/main" id="{28FF8469-4303-41CE-6DB7-5F2FBF3485A4}"/>
                </a:ext>
              </a:extLst>
            </p:cNvPr>
            <p:cNvSpPr txBox="1">
              <a:spLocks/>
            </p:cNvSpPr>
            <p:nvPr/>
          </p:nvSpPr>
          <p:spPr>
            <a:xfrm>
              <a:off x="0" y="2175304"/>
              <a:ext cx="12191999" cy="2227533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15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ough</a:t>
              </a:r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3083591D-7B52-5DF2-245B-80F1AE98681E}"/>
                </a:ext>
              </a:extLst>
            </p:cNvPr>
            <p:cNvGrpSpPr/>
            <p:nvPr/>
          </p:nvGrpSpPr>
          <p:grpSpPr>
            <a:xfrm>
              <a:off x="275892" y="3411926"/>
              <a:ext cx="3357556" cy="1204686"/>
              <a:chOff x="537028" y="1465943"/>
              <a:chExt cx="2510972" cy="1204686"/>
            </a:xfrm>
          </p:grpSpPr>
          <p:sp>
            <p:nvSpPr>
              <p:cNvPr id="64" name="Rectangle: Rounded Corners 26">
                <a:extLst>
                  <a:ext uri="{FF2B5EF4-FFF2-40B4-BE49-F238E27FC236}">
                    <a16:creationId xmlns:a16="http://schemas.microsoft.com/office/drawing/2014/main" id="{8242DDA8-CDA9-5347-28FB-B7B9FD685A65}"/>
                  </a:ext>
                </a:extLst>
              </p:cNvPr>
              <p:cNvSpPr/>
              <p:nvPr/>
            </p:nvSpPr>
            <p:spPr>
              <a:xfrm>
                <a:off x="537028" y="1465943"/>
                <a:ext cx="2510971" cy="1204686"/>
              </a:xfrm>
              <a:prstGeom prst="roundRect">
                <a:avLst/>
              </a:prstGeom>
              <a:noFill/>
              <a:ln w="44450">
                <a:solidFill>
                  <a:srgbClr val="776AA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65" name="Content Placeholder 2">
                <a:extLst>
                  <a:ext uri="{FF2B5EF4-FFF2-40B4-BE49-F238E27FC236}">
                    <a16:creationId xmlns:a16="http://schemas.microsoft.com/office/drawing/2014/main" id="{97E6A6AB-C018-5CF5-E135-7EBF269F3E0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7028" y="1682700"/>
                <a:ext cx="2510972" cy="86100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54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endParaRPr>
              </a:p>
            </p:txBody>
          </p: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35857535-5713-A959-3623-BE22D7ACEA27}"/>
                </a:ext>
              </a:extLst>
            </p:cNvPr>
            <p:cNvGrpSpPr/>
            <p:nvPr/>
          </p:nvGrpSpPr>
          <p:grpSpPr>
            <a:xfrm>
              <a:off x="275893" y="1633899"/>
              <a:ext cx="3357556" cy="1204686"/>
              <a:chOff x="537028" y="1526965"/>
              <a:chExt cx="2510972" cy="1204686"/>
            </a:xfrm>
          </p:grpSpPr>
          <p:sp>
            <p:nvSpPr>
              <p:cNvPr id="62" name="Rectangle: Rounded Corners 24">
                <a:extLst>
                  <a:ext uri="{FF2B5EF4-FFF2-40B4-BE49-F238E27FC236}">
                    <a16:creationId xmlns:a16="http://schemas.microsoft.com/office/drawing/2014/main" id="{3A04D35A-EB3D-B7C6-E838-D8F8528BA36A}"/>
                  </a:ext>
                </a:extLst>
              </p:cNvPr>
              <p:cNvSpPr/>
              <p:nvPr/>
            </p:nvSpPr>
            <p:spPr>
              <a:xfrm>
                <a:off x="537028" y="1526965"/>
                <a:ext cx="2510971" cy="1204686"/>
              </a:xfrm>
              <a:prstGeom prst="roundRect">
                <a:avLst/>
              </a:prstGeom>
              <a:noFill/>
              <a:ln w="44450">
                <a:solidFill>
                  <a:srgbClr val="776AA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63" name="Content Placeholder 2">
                <a:extLst>
                  <a:ext uri="{FF2B5EF4-FFF2-40B4-BE49-F238E27FC236}">
                    <a16:creationId xmlns:a16="http://schemas.microsoft.com/office/drawing/2014/main" id="{4F073DE8-E4D0-3004-87CD-75E6F7573EE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7028" y="1755590"/>
                <a:ext cx="2510972" cy="86100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54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endParaRPr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A70A2484-AD72-6A63-B8B0-B3CE6FB1352C}"/>
                </a:ext>
              </a:extLst>
            </p:cNvPr>
            <p:cNvGrpSpPr/>
            <p:nvPr/>
          </p:nvGrpSpPr>
          <p:grpSpPr>
            <a:xfrm>
              <a:off x="4412404" y="769426"/>
              <a:ext cx="3357556" cy="1204686"/>
              <a:chOff x="537028" y="1465943"/>
              <a:chExt cx="2510972" cy="1204686"/>
            </a:xfrm>
          </p:grpSpPr>
          <p:sp>
            <p:nvSpPr>
              <p:cNvPr id="60" name="Rectangle: Rounded Corners 22">
                <a:extLst>
                  <a:ext uri="{FF2B5EF4-FFF2-40B4-BE49-F238E27FC236}">
                    <a16:creationId xmlns:a16="http://schemas.microsoft.com/office/drawing/2014/main" id="{445D78EF-1FC8-30B7-63B8-C72706937FE8}"/>
                  </a:ext>
                </a:extLst>
              </p:cNvPr>
              <p:cNvSpPr/>
              <p:nvPr/>
            </p:nvSpPr>
            <p:spPr>
              <a:xfrm>
                <a:off x="537028" y="1465943"/>
                <a:ext cx="2510971" cy="1204686"/>
              </a:xfrm>
              <a:prstGeom prst="roundRect">
                <a:avLst/>
              </a:prstGeom>
              <a:noFill/>
              <a:ln w="44450">
                <a:solidFill>
                  <a:srgbClr val="776AA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61" name="Content Placeholder 2">
                <a:extLst>
                  <a:ext uri="{FF2B5EF4-FFF2-40B4-BE49-F238E27FC236}">
                    <a16:creationId xmlns:a16="http://schemas.microsoft.com/office/drawing/2014/main" id="{53D3B842-74FE-E5F6-0B84-3E7516B9C9C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7028" y="1652220"/>
                <a:ext cx="2510972" cy="8402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5400" dirty="0">
                    <a:solidFill>
                      <a:srgbClr val="4557AD"/>
                    </a:solidFill>
                    <a:latin typeface="Tenorite"/>
                    <a:ea typeface="Verdana"/>
                    <a:cs typeface="Verdana" panose="020B0604030504040204" pitchFamily="34" charset="0"/>
                  </a:rPr>
                  <a:t>rough</a:t>
                </a:r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D93A802F-A3A0-FF94-B0EC-2BD1002864DE}"/>
                </a:ext>
              </a:extLst>
            </p:cNvPr>
            <p:cNvGrpSpPr/>
            <p:nvPr/>
          </p:nvGrpSpPr>
          <p:grpSpPr>
            <a:xfrm>
              <a:off x="8558553" y="1633899"/>
              <a:ext cx="3357556" cy="1204686"/>
              <a:chOff x="537028" y="1549233"/>
              <a:chExt cx="2510972" cy="1204686"/>
            </a:xfrm>
          </p:grpSpPr>
          <p:sp>
            <p:nvSpPr>
              <p:cNvPr id="58" name="Rectangle: Rounded Corners 20">
                <a:extLst>
                  <a:ext uri="{FF2B5EF4-FFF2-40B4-BE49-F238E27FC236}">
                    <a16:creationId xmlns:a16="http://schemas.microsoft.com/office/drawing/2014/main" id="{50DF9C7E-6BF1-D2F1-B638-CCA2CB0452BA}"/>
                  </a:ext>
                </a:extLst>
              </p:cNvPr>
              <p:cNvSpPr/>
              <p:nvPr/>
            </p:nvSpPr>
            <p:spPr>
              <a:xfrm>
                <a:off x="537028" y="1549233"/>
                <a:ext cx="2510971" cy="1204686"/>
              </a:xfrm>
              <a:prstGeom prst="roundRect">
                <a:avLst/>
              </a:prstGeom>
              <a:noFill/>
              <a:ln w="44450">
                <a:solidFill>
                  <a:srgbClr val="776AA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59" name="Content Placeholder 2">
                <a:extLst>
                  <a:ext uri="{FF2B5EF4-FFF2-40B4-BE49-F238E27FC236}">
                    <a16:creationId xmlns:a16="http://schemas.microsoft.com/office/drawing/2014/main" id="{5528669D-4FA3-C8EC-315F-952813F2E19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7028" y="1772481"/>
                <a:ext cx="2510972" cy="8402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5400" dirty="0">
                    <a:solidFill>
                      <a:srgbClr val="4557AD"/>
                    </a:solidFill>
                    <a:latin typeface="Tenorite"/>
                    <a:ea typeface="Verdana"/>
                    <a:cs typeface="Verdana" panose="020B0604030504040204" pitchFamily="34" charset="0"/>
                  </a:rPr>
                  <a:t>cough</a:t>
                </a:r>
              </a:p>
            </p:txBody>
          </p: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A6B2CE3C-4061-C41D-72E9-87413CD5AE69}"/>
                </a:ext>
              </a:extLst>
            </p:cNvPr>
            <p:cNvGrpSpPr/>
            <p:nvPr/>
          </p:nvGrpSpPr>
          <p:grpSpPr>
            <a:xfrm>
              <a:off x="8558553" y="3396398"/>
              <a:ext cx="3357556" cy="1204686"/>
              <a:chOff x="537028" y="1450415"/>
              <a:chExt cx="2510972" cy="1204686"/>
            </a:xfrm>
          </p:grpSpPr>
          <p:sp>
            <p:nvSpPr>
              <p:cNvPr id="56" name="Rectangle: Rounded Corners 18">
                <a:extLst>
                  <a:ext uri="{FF2B5EF4-FFF2-40B4-BE49-F238E27FC236}">
                    <a16:creationId xmlns:a16="http://schemas.microsoft.com/office/drawing/2014/main" id="{62EB1468-8E13-3BCF-7A5F-70A1476DE425}"/>
                  </a:ext>
                </a:extLst>
              </p:cNvPr>
              <p:cNvSpPr/>
              <p:nvPr/>
            </p:nvSpPr>
            <p:spPr>
              <a:xfrm>
                <a:off x="537028" y="1450415"/>
                <a:ext cx="2510971" cy="1204686"/>
              </a:xfrm>
              <a:prstGeom prst="roundRect">
                <a:avLst/>
              </a:prstGeom>
              <a:noFill/>
              <a:ln w="44450">
                <a:solidFill>
                  <a:srgbClr val="776AA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57" name="Content Placeholder 2">
                <a:extLst>
                  <a:ext uri="{FF2B5EF4-FFF2-40B4-BE49-F238E27FC236}">
                    <a16:creationId xmlns:a16="http://schemas.microsoft.com/office/drawing/2014/main" id="{3230C8C2-DD65-BA96-B529-F6FA211DEF1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7028" y="1650794"/>
                <a:ext cx="2510972" cy="8402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5400" dirty="0">
                    <a:solidFill>
                      <a:srgbClr val="4557AD"/>
                    </a:solidFill>
                    <a:latin typeface="Tenorite"/>
                    <a:ea typeface="Verdana"/>
                    <a:cs typeface="Verdana" panose="020B0604030504040204" pitchFamily="34" charset="0"/>
                  </a:rPr>
                  <a:t>dough</a:t>
                </a:r>
              </a:p>
            </p:txBody>
          </p: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B7A2FF53-61D6-4997-E97E-EBFAC669215D}"/>
                </a:ext>
              </a:extLst>
            </p:cNvPr>
            <p:cNvGrpSpPr/>
            <p:nvPr/>
          </p:nvGrpSpPr>
          <p:grpSpPr>
            <a:xfrm>
              <a:off x="6504901" y="4947388"/>
              <a:ext cx="3357556" cy="1204686"/>
              <a:chOff x="537028" y="1443675"/>
              <a:chExt cx="2510972" cy="1204686"/>
            </a:xfrm>
          </p:grpSpPr>
          <p:sp>
            <p:nvSpPr>
              <p:cNvPr id="54" name="Rectangle: Rounded Corners 16">
                <a:extLst>
                  <a:ext uri="{FF2B5EF4-FFF2-40B4-BE49-F238E27FC236}">
                    <a16:creationId xmlns:a16="http://schemas.microsoft.com/office/drawing/2014/main" id="{1FE534A9-BB76-D233-7791-DFE0B893C362}"/>
                  </a:ext>
                </a:extLst>
              </p:cNvPr>
              <p:cNvSpPr/>
              <p:nvPr/>
            </p:nvSpPr>
            <p:spPr>
              <a:xfrm>
                <a:off x="537028" y="1443675"/>
                <a:ext cx="2510971" cy="1204686"/>
              </a:xfrm>
              <a:prstGeom prst="roundRect">
                <a:avLst/>
              </a:prstGeom>
              <a:noFill/>
              <a:ln w="44450">
                <a:solidFill>
                  <a:srgbClr val="776AA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55" name="Content Placeholder 2">
                <a:extLst>
                  <a:ext uri="{FF2B5EF4-FFF2-40B4-BE49-F238E27FC236}">
                    <a16:creationId xmlns:a16="http://schemas.microsoft.com/office/drawing/2014/main" id="{342A5239-992E-5357-4CE9-8E3F6DCACFE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7028" y="1625903"/>
                <a:ext cx="2510972" cy="8402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5400" dirty="0">
                    <a:solidFill>
                      <a:srgbClr val="4557AD"/>
                    </a:solidFill>
                    <a:latin typeface="Tenorite"/>
                    <a:ea typeface="Verdana"/>
                    <a:cs typeface="Verdana" panose="020B0604030504040204" pitchFamily="34" charset="0"/>
                  </a:rPr>
                  <a:t>through</a:t>
                </a:r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4639E94A-5191-2387-8878-DCDC5ED2384B}"/>
                </a:ext>
              </a:extLst>
            </p:cNvPr>
            <p:cNvGrpSpPr/>
            <p:nvPr/>
          </p:nvGrpSpPr>
          <p:grpSpPr>
            <a:xfrm>
              <a:off x="2329544" y="4947388"/>
              <a:ext cx="3357556" cy="1204686"/>
              <a:chOff x="537028" y="1465943"/>
              <a:chExt cx="2510972" cy="1204686"/>
            </a:xfrm>
          </p:grpSpPr>
          <p:sp>
            <p:nvSpPr>
              <p:cNvPr id="52" name="Rectangle: Rounded Corners 14">
                <a:extLst>
                  <a:ext uri="{FF2B5EF4-FFF2-40B4-BE49-F238E27FC236}">
                    <a16:creationId xmlns:a16="http://schemas.microsoft.com/office/drawing/2014/main" id="{3D6D2BC3-3FD5-7605-8257-F2F640B76B99}"/>
                  </a:ext>
                </a:extLst>
              </p:cNvPr>
              <p:cNvSpPr/>
              <p:nvPr/>
            </p:nvSpPr>
            <p:spPr>
              <a:xfrm>
                <a:off x="537028" y="1465943"/>
                <a:ext cx="2510971" cy="1204686"/>
              </a:xfrm>
              <a:prstGeom prst="roundRect">
                <a:avLst/>
              </a:prstGeom>
              <a:noFill/>
              <a:ln w="44450">
                <a:solidFill>
                  <a:srgbClr val="776AA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53" name="Content Placeholder 2">
                <a:extLst>
                  <a:ext uri="{FF2B5EF4-FFF2-40B4-BE49-F238E27FC236}">
                    <a16:creationId xmlns:a16="http://schemas.microsoft.com/office/drawing/2014/main" id="{6D61CCA8-3FE3-5C09-AF55-780EC8578CD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7028" y="1670439"/>
                <a:ext cx="2510972" cy="86100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54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661390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BCAED2-4059-131C-E8A5-DAFB6F1122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4CB904B-D07E-F87B-A9DA-F90EA45397E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6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 dirty="0">
                <a:solidFill>
                  <a:schemeClr val="bg2"/>
                </a:solidFill>
                <a:effectLst/>
                <a:latin typeface="+mn-lt"/>
              </a:rPr>
              <a:t> 30 I</a:t>
            </a:r>
            <a:r>
              <a:rPr lang="en-US" sz="800" kern="1200" baseline="0" dirty="0">
                <a:solidFill>
                  <a:schemeClr val="bg2"/>
                </a:solidFill>
                <a:effectLst/>
                <a:latin typeface="+mn-lt"/>
              </a:rPr>
              <a:t>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B5856A2-0A10-D512-00B9-77C37C3F2040}"/>
              </a:ext>
            </a:extLst>
          </p:cNvPr>
          <p:cNvSpPr txBox="1">
            <a:spLocks/>
          </p:cNvSpPr>
          <p:nvPr/>
        </p:nvSpPr>
        <p:spPr>
          <a:xfrm>
            <a:off x="851575" y="3697245"/>
            <a:ext cx="10888668" cy="321216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72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I went to the shop and b</a:t>
            </a:r>
            <a:r>
              <a:rPr lang="en-US" sz="7200" u="sng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ough</a:t>
            </a:r>
            <a:r>
              <a:rPr lang="en-US" sz="72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t a new top.</a:t>
            </a:r>
          </a:p>
          <a:p>
            <a:pPr algn="l"/>
            <a:endParaRPr lang="en-US" sz="7200" dirty="0">
              <a:solidFill>
                <a:srgbClr val="4557AD"/>
              </a:solidFill>
              <a:latin typeface="Tenorite"/>
              <a:ea typeface="Verdana"/>
              <a:cs typeface="Verdana" panose="020B0604030504040204" pitchFamily="34" charset="0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85F3CB4-4EA5-EC37-061D-6F16CEC2CC36}"/>
              </a:ext>
            </a:extLst>
          </p:cNvPr>
          <p:cNvSpPr txBox="1">
            <a:spLocks/>
          </p:cNvSpPr>
          <p:nvPr/>
        </p:nvSpPr>
        <p:spPr>
          <a:xfrm>
            <a:off x="3135542" y="2035551"/>
            <a:ext cx="1625600" cy="92333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or</a:t>
            </a:r>
          </a:p>
        </p:txBody>
      </p:sp>
      <p:grpSp>
        <p:nvGrpSpPr>
          <p:cNvPr id="11" name="Group 10" descr="The sounds /ow/ or /or/ or schwa.&#10;Underneath is the ssentence, &quot;I went to the shop and bought a new top&quot;.">
            <a:extLst>
              <a:ext uri="{FF2B5EF4-FFF2-40B4-BE49-F238E27FC236}">
                <a16:creationId xmlns:a16="http://schemas.microsoft.com/office/drawing/2014/main" id="{4E8B0B0C-5330-7B9E-0036-753144858E2E}"/>
              </a:ext>
            </a:extLst>
          </p:cNvPr>
          <p:cNvGrpSpPr/>
          <p:nvPr/>
        </p:nvGrpSpPr>
        <p:grpSpPr>
          <a:xfrm>
            <a:off x="851575" y="1861671"/>
            <a:ext cx="10070956" cy="1299085"/>
            <a:chOff x="1031189" y="1763700"/>
            <a:chExt cx="10070956" cy="1299085"/>
          </a:xfrm>
        </p:grpSpPr>
        <p:sp>
          <p:nvSpPr>
            <p:cNvPr id="14" name="Content Placeholder 2">
              <a:extLst>
                <a:ext uri="{FF2B5EF4-FFF2-40B4-BE49-F238E27FC236}">
                  <a16:creationId xmlns:a16="http://schemas.microsoft.com/office/drawing/2014/main" id="{138DCC9F-0953-8DA3-6204-33E80C91019A}"/>
                </a:ext>
              </a:extLst>
            </p:cNvPr>
            <p:cNvSpPr txBox="1">
              <a:spLocks/>
            </p:cNvSpPr>
            <p:nvPr/>
          </p:nvSpPr>
          <p:spPr>
            <a:xfrm>
              <a:off x="4940756" y="1854480"/>
              <a:ext cx="2373655" cy="1089529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72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/</a:t>
              </a:r>
              <a:r>
                <a:rPr lang="en-US" sz="7200" dirty="0">
                  <a:solidFill>
                    <a:srgbClr val="4557AD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or</a:t>
              </a:r>
              <a:r>
                <a:rPr lang="en-US" sz="72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/</a:t>
              </a:r>
            </a:p>
          </p:txBody>
        </p:sp>
        <p:sp>
          <p:nvSpPr>
            <p:cNvPr id="15" name="Rounded Rectangle 4">
              <a:extLst>
                <a:ext uri="{FF2B5EF4-FFF2-40B4-BE49-F238E27FC236}">
                  <a16:creationId xmlns:a16="http://schemas.microsoft.com/office/drawing/2014/main" id="{75CBA3F1-2ECC-40FA-EA72-464D7431FC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4889389" y="1763700"/>
              <a:ext cx="2389789" cy="1299085"/>
            </a:xfrm>
            <a:prstGeom prst="roundRect">
              <a:avLst>
                <a:gd name="adj" fmla="val 4690"/>
              </a:avLst>
            </a:prstGeom>
            <a:noFill/>
            <a:ln w="38100">
              <a:solidFill>
                <a:srgbClr val="EBE9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Content Placeholder 2">
              <a:extLst>
                <a:ext uri="{FF2B5EF4-FFF2-40B4-BE49-F238E27FC236}">
                  <a16:creationId xmlns:a16="http://schemas.microsoft.com/office/drawing/2014/main" id="{76BBBE00-C0EB-970B-165A-09F59F2FDDBD}"/>
                </a:ext>
              </a:extLst>
            </p:cNvPr>
            <p:cNvSpPr txBox="1">
              <a:spLocks/>
            </p:cNvSpPr>
            <p:nvPr/>
          </p:nvSpPr>
          <p:spPr>
            <a:xfrm>
              <a:off x="1082556" y="1854481"/>
              <a:ext cx="2392877" cy="1089529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72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/</a:t>
              </a:r>
              <a:r>
                <a:rPr lang="en-US" sz="7200" dirty="0">
                  <a:solidFill>
                    <a:srgbClr val="4557AD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ow</a:t>
              </a:r>
              <a:r>
                <a:rPr lang="en-US" sz="72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/</a:t>
              </a:r>
            </a:p>
          </p:txBody>
        </p:sp>
        <p:sp>
          <p:nvSpPr>
            <p:cNvPr id="17" name="Rounded Rectangle 4">
              <a:extLst>
                <a:ext uri="{FF2B5EF4-FFF2-40B4-BE49-F238E27FC236}">
                  <a16:creationId xmlns:a16="http://schemas.microsoft.com/office/drawing/2014/main" id="{3C033F38-B240-722E-82FF-BB2262B102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031189" y="1763700"/>
              <a:ext cx="2389789" cy="1299085"/>
            </a:xfrm>
            <a:prstGeom prst="roundRect">
              <a:avLst>
                <a:gd name="adj" fmla="val 4690"/>
              </a:avLst>
            </a:prstGeom>
            <a:noFill/>
            <a:ln w="38100">
              <a:solidFill>
                <a:srgbClr val="EBE9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Content Placeholder 2">
              <a:extLst>
                <a:ext uri="{FF2B5EF4-FFF2-40B4-BE49-F238E27FC236}">
                  <a16:creationId xmlns:a16="http://schemas.microsoft.com/office/drawing/2014/main" id="{E598CA6C-B717-068C-AA79-CDF675549648}"/>
                </a:ext>
              </a:extLst>
            </p:cNvPr>
            <p:cNvSpPr txBox="1">
              <a:spLocks/>
            </p:cNvSpPr>
            <p:nvPr/>
          </p:nvSpPr>
          <p:spPr>
            <a:xfrm>
              <a:off x="8747589" y="1854479"/>
              <a:ext cx="2354556" cy="1089529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72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/</a:t>
              </a:r>
              <a:r>
                <a:rPr lang="en-US" sz="7200" dirty="0">
                  <a:solidFill>
                    <a:srgbClr val="4557AD"/>
                  </a:solidFill>
                  <a:latin typeface="Aptos" panose="020B000402020202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ǝ</a:t>
              </a:r>
              <a:r>
                <a:rPr lang="en-US" sz="72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/</a:t>
              </a:r>
            </a:p>
          </p:txBody>
        </p:sp>
        <p:sp>
          <p:nvSpPr>
            <p:cNvPr id="19" name="Rounded Rectangle 4">
              <a:extLst>
                <a:ext uri="{FF2B5EF4-FFF2-40B4-BE49-F238E27FC236}">
                  <a16:creationId xmlns:a16="http://schemas.microsoft.com/office/drawing/2014/main" id="{E0027A4B-A098-CF9D-9FFC-1A5C76EB3A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8693134" y="1763700"/>
              <a:ext cx="2389789" cy="1299085"/>
            </a:xfrm>
            <a:prstGeom prst="roundRect">
              <a:avLst>
                <a:gd name="adj" fmla="val 4690"/>
              </a:avLst>
            </a:prstGeom>
            <a:noFill/>
            <a:ln w="38100">
              <a:solidFill>
                <a:srgbClr val="EBE9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821281D5-E62B-9071-FB07-4CF718D649F3}"/>
              </a:ext>
            </a:extLst>
          </p:cNvPr>
          <p:cNvSpPr txBox="1">
            <a:spLocks/>
          </p:cNvSpPr>
          <p:nvPr/>
        </p:nvSpPr>
        <p:spPr>
          <a:xfrm>
            <a:off x="6993742" y="2045653"/>
            <a:ext cx="1625600" cy="92333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or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802452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56C839-808A-5939-5C42-19C54A4F66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47AC86-626B-8F16-B0D3-23B4B57F90F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4042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31 I do </a:t>
            </a:r>
            <a:endParaRPr lang="en-AU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B88EFB8-7E54-1E9C-39E9-5CC177002384}"/>
              </a:ext>
            </a:extLst>
          </p:cNvPr>
          <p:cNvSpPr txBox="1">
            <a:spLocks/>
          </p:cNvSpPr>
          <p:nvPr/>
        </p:nvSpPr>
        <p:spPr>
          <a:xfrm>
            <a:off x="838200" y="1364483"/>
            <a:ext cx="10515599" cy="482414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48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“Have a guess what game we are playing today,” said Atticus. </a:t>
            </a:r>
            <a:br>
              <a:rPr lang="en-US" sz="48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48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“Maybe noughts and crosses,” said Bella thoughtfully. </a:t>
            </a:r>
            <a:br>
              <a:rPr lang="en-US" sz="48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48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“Yes!” said Atticus. “We’re playing noughts and crosses.” </a:t>
            </a:r>
            <a:br>
              <a:rPr lang="en-US" sz="48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48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Atticus was thoroughly surprised that </a:t>
            </a:r>
            <a:br>
              <a:rPr lang="en-US" sz="48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48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Bella’s guess was correct. </a:t>
            </a:r>
            <a:endParaRPr lang="en-AU" sz="48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529900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339FF27-3E75-0CBC-DE69-1170FF7905B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32 We do</a:t>
            </a:r>
            <a:endParaRPr lang="en-AU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2603459-2312-EB7E-7980-A506A2F7A445}"/>
              </a:ext>
            </a:extLst>
          </p:cNvPr>
          <p:cNvSpPr txBox="1">
            <a:spLocks/>
          </p:cNvSpPr>
          <p:nvPr/>
        </p:nvSpPr>
        <p:spPr>
          <a:xfrm>
            <a:off x="720776" y="1605282"/>
            <a:ext cx="10750447" cy="423321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48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On the edge of a farm grows an ancient tree. It is a beautiful tree with several thick boughs. The tree has survived many droughts and has been thoroughly examined over its lifetime. </a:t>
            </a:r>
            <a:br>
              <a:rPr lang="en-US" sz="48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48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It is thought to be one of the oldest trees in the country.</a:t>
            </a:r>
            <a:endParaRPr lang="en-AU" sz="48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55506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28681C6-8A71-1A1A-970D-5F0EA4B4142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8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33 I do </a:t>
            </a:r>
            <a:endParaRPr lang="en-AU" dirty="0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1B533230-13DD-C044-B1B8-049E4B22CFC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0745797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8B446A7-1E6F-F121-2C5E-B02EF89C2B2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34 We do </a:t>
            </a:r>
            <a:endParaRPr lang="en-AU" dirty="0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FD4182A-6CFD-6247-8FC2-1AB2AA7FC35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7202762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F74E7D-46A4-623E-6F4A-08640157C9E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1977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35 Check for understanding</a:t>
            </a:r>
            <a:endParaRPr lang="en-AU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14F17CC-34F0-5F43-A747-B3919DAC7160}"/>
              </a:ext>
            </a:extLst>
          </p:cNvPr>
          <p:cNvSpPr txBox="1"/>
          <p:nvPr/>
        </p:nvSpPr>
        <p:spPr>
          <a:xfrm>
            <a:off x="293682" y="2490135"/>
            <a:ext cx="318188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b="1" dirty="0">
                <a:solidFill>
                  <a:srgbClr val="4857A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 can…</a:t>
            </a:r>
            <a:endParaRPr lang="en-AU" sz="6500" b="1" dirty="0">
              <a:solidFill>
                <a:srgbClr val="4857A6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7B0359D-E390-A544-B173-3787B4AC0A0D}"/>
              </a:ext>
            </a:extLst>
          </p:cNvPr>
          <p:cNvSpPr txBox="1">
            <a:spLocks/>
          </p:cNvSpPr>
          <p:nvPr/>
        </p:nvSpPr>
        <p:spPr>
          <a:xfrm>
            <a:off x="3645860" y="2214674"/>
            <a:ext cx="2336671" cy="1643527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endParaRPr lang="en-US" sz="2800" b="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  <a:p>
            <a:pPr algn="ctr"/>
            <a:r>
              <a:rPr lang="en-US" sz="2800" b="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say three new sounds </a:t>
            </a:r>
            <a:br>
              <a:rPr lang="en-US" sz="2800" b="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</a:br>
            <a:endParaRPr lang="en-US" sz="280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E1BBD2-AE24-813F-0C9A-CC9BDA2D20CD}"/>
              </a:ext>
            </a:extLst>
          </p:cNvPr>
          <p:cNvSpPr txBox="1"/>
          <p:nvPr/>
        </p:nvSpPr>
        <p:spPr>
          <a:xfrm>
            <a:off x="3755912" y="3484771"/>
            <a:ext cx="214834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</a:rPr>
              <a:t>ough</a:t>
            </a:r>
            <a:endParaRPr lang="en-AU" sz="7200" dirty="0"/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4364FCCC-3045-ED42-BBF6-6789C6A4CF1E}"/>
              </a:ext>
            </a:extLst>
          </p:cNvPr>
          <p:cNvSpPr txBox="1">
            <a:spLocks/>
          </p:cNvSpPr>
          <p:nvPr/>
        </p:nvSpPr>
        <p:spPr>
          <a:xfrm>
            <a:off x="6358176" y="2801549"/>
            <a:ext cx="2462803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read a word</a:t>
            </a:r>
            <a:endParaRPr lang="en-US" sz="280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17E4CE3F-6B29-2B49-8731-61EB6323A106}"/>
              </a:ext>
            </a:extLst>
          </p:cNvPr>
          <p:cNvSpPr txBox="1">
            <a:spLocks/>
          </p:cNvSpPr>
          <p:nvPr/>
        </p:nvSpPr>
        <p:spPr>
          <a:xfrm>
            <a:off x="6092080" y="3484771"/>
            <a:ext cx="3266663" cy="201080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4000" dirty="0">
                <a:solidFill>
                  <a:srgbClr val="4557AD"/>
                </a:solidFill>
                <a:latin typeface="Tenorite" pitchFamily="2" charset="0"/>
                <a:cs typeface="Arial"/>
              </a:rPr>
              <a:t>sought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000" dirty="0">
                <a:solidFill>
                  <a:srgbClr val="4557AD"/>
                </a:solidFill>
                <a:latin typeface="Tenorite" pitchFamily="2" charset="0"/>
                <a:cs typeface="Arial"/>
              </a:rPr>
              <a:t>bough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000" dirty="0">
                <a:solidFill>
                  <a:srgbClr val="4557AD"/>
                </a:solidFill>
                <a:latin typeface="Tenorite" pitchFamily="2" charset="0"/>
                <a:cs typeface="Arial"/>
              </a:rPr>
              <a:t>thoroughness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073B2B4-61AC-664F-825F-CA46D5433F51}"/>
              </a:ext>
            </a:extLst>
          </p:cNvPr>
          <p:cNvSpPr txBox="1">
            <a:spLocks/>
          </p:cNvSpPr>
          <p:nvPr/>
        </p:nvSpPr>
        <p:spPr>
          <a:xfrm>
            <a:off x="9313502" y="2832253"/>
            <a:ext cx="2366887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write a word</a:t>
            </a:r>
            <a:endParaRPr lang="en-US" sz="280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F9A5D8F-0705-454F-8A7D-6109A7CC13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096546" y="1900112"/>
            <a:ext cx="800799" cy="590023"/>
            <a:chOff x="10096546" y="1900112"/>
            <a:chExt cx="800799" cy="590023"/>
          </a:xfrm>
        </p:grpSpPr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A363734B-AABF-5E43-B240-CB56DB1BD6BC}"/>
                </a:ext>
              </a:extLst>
            </p:cNvPr>
            <p:cNvSpPr/>
            <p:nvPr userDrawn="1"/>
          </p:nvSpPr>
          <p:spPr>
            <a:xfrm>
              <a:off x="10096546" y="1900112"/>
              <a:ext cx="800799" cy="590023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6" name="Graphic 25" descr="Pencil outline">
              <a:extLst>
                <a:ext uri="{FF2B5EF4-FFF2-40B4-BE49-F238E27FC236}">
                  <a16:creationId xmlns:a16="http://schemas.microsoft.com/office/drawing/2014/main" id="{B4F359A2-CBC5-E941-8F66-CC771AE6FE9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272621" y="1964946"/>
              <a:ext cx="447584" cy="447584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B743ACB-1F20-3D41-890A-BA5D3634B7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189179" y="1891643"/>
            <a:ext cx="800799" cy="598492"/>
            <a:chOff x="7374176" y="1891643"/>
            <a:chExt cx="800799" cy="598492"/>
          </a:xfrm>
        </p:grpSpPr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39FD4883-D300-764A-83C3-3C5B7C00CB50}"/>
                </a:ext>
              </a:extLst>
            </p:cNvPr>
            <p:cNvSpPr/>
            <p:nvPr userDrawn="1"/>
          </p:nvSpPr>
          <p:spPr>
            <a:xfrm>
              <a:off x="7374176" y="1891643"/>
              <a:ext cx="800799" cy="590023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9" name="Graphic 28" descr="Glasses outline">
              <a:extLst>
                <a:ext uri="{FF2B5EF4-FFF2-40B4-BE49-F238E27FC236}">
                  <a16:creationId xmlns:a16="http://schemas.microsoft.com/office/drawing/2014/main" id="{A3D84708-6DF4-C94A-AEB4-5E35ACA4EB7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483340" y="1891643"/>
              <a:ext cx="598492" cy="598492"/>
            </a:xfrm>
            <a:prstGeom prst="rect">
              <a:avLst/>
            </a:prstGeom>
          </p:spPr>
        </p:pic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D55D0BDF-AAF6-7942-A364-2A4C7D9563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 flipH="1">
            <a:off x="-488034" y="1134904"/>
            <a:ext cx="4588192" cy="4588192"/>
          </a:xfrm>
          <a:prstGeom prst="rect">
            <a:avLst/>
          </a:prstGeom>
        </p:spPr>
      </p:pic>
      <p:pic>
        <p:nvPicPr>
          <p:cNvPr id="6" name="Picture 5" descr="plough">
            <a:extLst>
              <a:ext uri="{FF2B5EF4-FFF2-40B4-BE49-F238E27FC236}">
                <a16:creationId xmlns:a16="http://schemas.microsoft.com/office/drawing/2014/main" id="{3F1E8999-C385-61B6-7586-48AF241F2E3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388" y="2981908"/>
            <a:ext cx="1495074" cy="1495074"/>
          </a:xfrm>
          <a:prstGeom prst="rect">
            <a:avLst/>
          </a:prstGeom>
        </p:spPr>
      </p:pic>
      <p:pic>
        <p:nvPicPr>
          <p:cNvPr id="12" name="Graphic 11" descr="Pencil outline">
            <a:extLst>
              <a:ext uri="{FF2B5EF4-FFF2-40B4-BE49-F238E27FC236}">
                <a16:creationId xmlns:a16="http://schemas.microsoft.com/office/drawing/2014/main" id="{F7D18F2D-2130-5788-6B06-D3496121FB0C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991423" y="4476982"/>
            <a:ext cx="981004" cy="835273"/>
          </a:xfrm>
          <a:prstGeom prst="rect">
            <a:avLst/>
          </a:prstGeom>
        </p:spPr>
      </p:pic>
      <p:pic>
        <p:nvPicPr>
          <p:cNvPr id="2" name="Picture 1" descr="bought">
            <a:extLst>
              <a:ext uri="{FF2B5EF4-FFF2-40B4-BE49-F238E27FC236}">
                <a16:creationId xmlns:a16="http://schemas.microsoft.com/office/drawing/2014/main" id="{108BDE09-945B-8032-1561-532E24161CE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58400" y="5422031"/>
            <a:ext cx="981004" cy="98100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3788124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A465A2C-EA31-EB55-D1ED-038DC7D2B8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36 Check for understanding</a:t>
            </a:r>
            <a:r>
              <a:rPr lang="en-US" sz="800" kern="1200" baseline="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</a:t>
            </a:r>
            <a:endParaRPr lang="en-AU" dirty="0"/>
          </a:p>
        </p:txBody>
      </p:sp>
      <p:pic>
        <p:nvPicPr>
          <p:cNvPr id="2" name="Picture 1" descr="Image of Phase 24, lesson 3 student sheet">
            <a:extLst>
              <a:ext uri="{FF2B5EF4-FFF2-40B4-BE49-F238E27FC236}">
                <a16:creationId xmlns:a16="http://schemas.microsoft.com/office/drawing/2014/main" id="{384FF3A5-9ADD-594A-A96A-78E8B9D9D5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20397" y="515758"/>
            <a:ext cx="3952002" cy="558102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5868662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018A719-F666-F88E-E4F3-357DF3BB009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1977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37 You</a:t>
            </a:r>
            <a:r>
              <a:rPr lang="en-US" sz="800" kern="1200" baseline="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do</a:t>
            </a:r>
            <a:endParaRPr lang="en-AU" dirty="0"/>
          </a:p>
        </p:txBody>
      </p:sp>
      <p:pic>
        <p:nvPicPr>
          <p:cNvPr id="2" name="Graphic 7" descr="Social network outline">
            <a:extLst>
              <a:ext uri="{FF2B5EF4-FFF2-40B4-BE49-F238E27FC236}">
                <a16:creationId xmlns:a16="http://schemas.microsoft.com/office/drawing/2014/main" id="{80508CFC-EF69-5747-BCB4-D3414CF3673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14433" y="1834674"/>
            <a:ext cx="2969559" cy="296955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648263C-1028-404E-8058-C3C306311F1E}"/>
              </a:ext>
            </a:extLst>
          </p:cNvPr>
          <p:cNvSpPr txBox="1">
            <a:spLocks/>
          </p:cNvSpPr>
          <p:nvPr/>
        </p:nvSpPr>
        <p:spPr>
          <a:xfrm>
            <a:off x="111612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Focused teaching group</a:t>
            </a:r>
          </a:p>
        </p:txBody>
      </p:sp>
      <p:pic>
        <p:nvPicPr>
          <p:cNvPr id="3" name="Graphic 2" descr="Storytelling outline">
            <a:extLst>
              <a:ext uri="{FF2B5EF4-FFF2-40B4-BE49-F238E27FC236}">
                <a16:creationId xmlns:a16="http://schemas.microsoft.com/office/drawing/2014/main" id="{359CD463-C446-D044-A74C-2283E02CC2BC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471634" y="2026748"/>
            <a:ext cx="2502945" cy="2502945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2100FFE-670A-5B4A-8E9A-59CF06C4CAA4}"/>
              </a:ext>
            </a:extLst>
          </p:cNvPr>
          <p:cNvSpPr txBox="1">
            <a:spLocks/>
          </p:cNvSpPr>
          <p:nvPr/>
        </p:nvSpPr>
        <p:spPr>
          <a:xfrm>
            <a:off x="647720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Independent practice</a:t>
            </a:r>
          </a:p>
        </p:txBody>
      </p:sp>
    </p:spTree>
    <p:extLst>
      <p:ext uri="{BB962C8B-B14F-4D97-AF65-F5344CB8AC3E}">
        <p14:creationId xmlns:p14="http://schemas.microsoft.com/office/powerpoint/2010/main" val="82412481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9A952-6E3A-9ECC-71A5-2F0F63A52D8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162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38 End of presentation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830211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9173E-77E2-9796-7385-E9E73BA9A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06525"/>
            <a:ext cx="10515600" cy="1325562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4 Review You do</a:t>
            </a:r>
          </a:p>
        </p:txBody>
      </p:sp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BFB65F00-B804-7722-B0DD-6C0E00D9BE7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5761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E2EC2F-DBEB-7D92-11A7-617BA9EC9D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AD8FCA7-A438-2EC2-4C2C-17DAE26892B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5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9A489239-FA40-EBA1-C372-43637C1334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grpSp>
        <p:nvGrpSpPr>
          <p:cNvPr id="6" name="Group 5" descr="took, outliet, howled, raise">
            <a:extLst>
              <a:ext uri="{FF2B5EF4-FFF2-40B4-BE49-F238E27FC236}">
                <a16:creationId xmlns:a16="http://schemas.microsoft.com/office/drawing/2014/main" id="{F6E4324F-4AEF-E022-2C0B-CAA28F08DED7}"/>
              </a:ext>
            </a:extLst>
          </p:cNvPr>
          <p:cNvGrpSpPr/>
          <p:nvPr/>
        </p:nvGrpSpPr>
        <p:grpSpPr>
          <a:xfrm>
            <a:off x="599620" y="1783759"/>
            <a:ext cx="11592380" cy="3526150"/>
            <a:chOff x="599620" y="1783759"/>
            <a:chExt cx="11592380" cy="3526150"/>
          </a:xfrm>
        </p:grpSpPr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EB36D393-7A0A-9837-6303-F02A9B97DAC3}"/>
                </a:ext>
              </a:extLst>
            </p:cNvPr>
            <p:cNvSpPr txBox="1">
              <a:spLocks/>
            </p:cNvSpPr>
            <p:nvPr/>
          </p:nvSpPr>
          <p:spPr>
            <a:xfrm>
              <a:off x="599620" y="4164980"/>
              <a:ext cx="11592380" cy="1144929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76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shipwrecked      enough</a:t>
              </a:r>
              <a:endParaRPr lang="en-AU" sz="76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508CCEF3-B818-6D44-5E08-B725BEABCB99}"/>
                </a:ext>
              </a:extLst>
            </p:cNvPr>
            <p:cNvSpPr txBox="1">
              <a:spLocks/>
            </p:cNvSpPr>
            <p:nvPr/>
          </p:nvSpPr>
          <p:spPr>
            <a:xfrm>
              <a:off x="599620" y="1783759"/>
              <a:ext cx="11592379" cy="1144929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76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throughout         realign</a:t>
              </a:r>
              <a:endParaRPr lang="en-AU" sz="76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84096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27163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6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pic>
        <p:nvPicPr>
          <p:cNvPr id="3" name="Picture 2" descr="doughnut">
            <a:extLst>
              <a:ext uri="{FF2B5EF4-FFF2-40B4-BE49-F238E27FC236}">
                <a16:creationId xmlns:a16="http://schemas.microsoft.com/office/drawing/2014/main" id="{4DC2B831-6D4F-6B21-A8BC-67196759E7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114180" y="1431024"/>
            <a:ext cx="2100641" cy="210064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gnash">
            <a:extLst>
              <a:ext uri="{FF2B5EF4-FFF2-40B4-BE49-F238E27FC236}">
                <a16:creationId xmlns:a16="http://schemas.microsoft.com/office/drawing/2014/main" id="{1574D421-D3D3-3BD3-5639-CD621B5E56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68998" y="1553649"/>
            <a:ext cx="1875351" cy="1875351"/>
          </a:xfrm>
          <a:prstGeom prst="rect">
            <a:avLst/>
          </a:prstGeom>
        </p:spPr>
      </p:pic>
      <p:pic>
        <p:nvPicPr>
          <p:cNvPr id="4" name="Picture 3" descr="wrist">
            <a:extLst>
              <a:ext uri="{FF2B5EF4-FFF2-40B4-BE49-F238E27FC236}">
                <a16:creationId xmlns:a16="http://schemas.microsoft.com/office/drawing/2014/main" id="{98C82009-07BA-56C5-095F-9DF8E184E2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41326" y="3918146"/>
            <a:ext cx="1916474" cy="1916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cough">
            <a:extLst>
              <a:ext uri="{FF2B5EF4-FFF2-40B4-BE49-F238E27FC236}">
                <a16:creationId xmlns:a16="http://schemas.microsoft.com/office/drawing/2014/main" id="{9478EC04-FB36-AE33-B128-E483C13CB5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08726" y="3816546"/>
            <a:ext cx="2119674" cy="2119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7816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3F7DC0-505D-51B7-0049-0211D86F19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6A38D-F811-973E-70A4-BC0EBB420EC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690688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7 Suffix review</a:t>
            </a:r>
            <a:endParaRPr lang="en-AU" sz="800" dirty="0">
              <a:solidFill>
                <a:schemeClr val="bg2"/>
              </a:solidFill>
            </a:endParaRPr>
          </a:p>
        </p:txBody>
      </p:sp>
      <p:sp>
        <p:nvSpPr>
          <p:cNvPr id="11" name="Text Placeholder 1">
            <a:extLst>
              <a:ext uri="{FF2B5EF4-FFF2-40B4-BE49-F238E27FC236}">
                <a16:creationId xmlns:a16="http://schemas.microsoft.com/office/drawing/2014/main" id="{40E408B7-85A1-B90B-EADB-E4FE0E1C8B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313789" y="2264922"/>
            <a:ext cx="4782211" cy="157141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AU" sz="12000" b="0" i="0" u="none" strike="noStrike" kern="1200" cap="none" spc="0" normalizeH="0" baseline="0" noProof="0" dirty="0">
              <a:ln>
                <a:noFill/>
              </a:ln>
              <a:solidFill>
                <a:srgbClr val="4557AD"/>
              </a:solidFill>
              <a:effectLst/>
              <a:uLnTx/>
              <a:uFillTx/>
              <a:latin typeface="Tenorite" pitchFamily="2" charset="0"/>
              <a:ea typeface="+mn-ea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829C473-312E-8ECC-AC6F-FF2CA5371B1B}"/>
              </a:ext>
            </a:extLst>
          </p:cNvPr>
          <p:cNvSpPr txBox="1">
            <a:spLocks/>
          </p:cNvSpPr>
          <p:nvPr/>
        </p:nvSpPr>
        <p:spPr>
          <a:xfrm>
            <a:off x="307427" y="1158677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 dirty="0">
                <a:solidFill>
                  <a:srgbClr val="4557AD"/>
                </a:solidFill>
                <a:latin typeface="Tenorite" pitchFamily="2" charset="0"/>
              </a:rPr>
              <a:t>-ly</a:t>
            </a:r>
            <a:endParaRPr lang="en-US" sz="25000" b="0" dirty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60489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6C2D-4D62-496F-F3DE-95030E55AE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25563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8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grpSp>
        <p:nvGrpSpPr>
          <p:cNvPr id="3" name="Group 2" descr="took, outliet, howled, raise">
            <a:extLst>
              <a:ext uri="{FF2B5EF4-FFF2-40B4-BE49-F238E27FC236}">
                <a16:creationId xmlns:a16="http://schemas.microsoft.com/office/drawing/2014/main" id="{33063366-EE54-1AAB-42E5-EFB34E494982}"/>
              </a:ext>
            </a:extLst>
          </p:cNvPr>
          <p:cNvGrpSpPr/>
          <p:nvPr/>
        </p:nvGrpSpPr>
        <p:grpSpPr>
          <a:xfrm>
            <a:off x="1227220" y="1783759"/>
            <a:ext cx="10964779" cy="3609249"/>
            <a:chOff x="285750" y="1783759"/>
            <a:chExt cx="11906250" cy="3609249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B231B939-F5EE-CFCC-7893-83C00E3A92FB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4164980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crazily      calmly</a:t>
              </a:r>
              <a:endParaRPr lang="en-AU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A824A576-AAA1-91B0-8EE9-30C8FF629310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1783759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confidently      easily</a:t>
              </a:r>
              <a:endParaRPr lang="en-AU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8651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44625"/>
            <a:ext cx="10515600" cy="1325562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9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pic>
        <p:nvPicPr>
          <p:cNvPr id="11" name="Picture 10" descr="happy">
            <a:extLst>
              <a:ext uri="{FF2B5EF4-FFF2-40B4-BE49-F238E27FC236}">
                <a16:creationId xmlns:a16="http://schemas.microsoft.com/office/drawing/2014/main" id="{529832FA-A0D9-4427-F9A0-9B974AED75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4883" y="2434305"/>
            <a:ext cx="1989390" cy="1989390"/>
          </a:xfrm>
          <a:prstGeom prst="rect">
            <a:avLst/>
          </a:prstGeom>
        </p:spPr>
      </p:pic>
      <p:pic>
        <p:nvPicPr>
          <p:cNvPr id="6" name="Picture 5" descr="quick">
            <a:extLst>
              <a:ext uri="{FF2B5EF4-FFF2-40B4-BE49-F238E27FC236}">
                <a16:creationId xmlns:a16="http://schemas.microsoft.com/office/drawing/2014/main" id="{C37CB1FA-D5BE-79C9-5914-F89A36CC5E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78936" y="1728705"/>
            <a:ext cx="2887542" cy="2887542"/>
          </a:xfrm>
          <a:prstGeom prst="rect">
            <a:avLst/>
          </a:prstGeom>
        </p:spPr>
      </p:pic>
      <p:pic>
        <p:nvPicPr>
          <p:cNvPr id="4" name="Picture 3" descr="nervous">
            <a:extLst>
              <a:ext uri="{FF2B5EF4-FFF2-40B4-BE49-F238E27FC236}">
                <a16:creationId xmlns:a16="http://schemas.microsoft.com/office/drawing/2014/main" id="{43063B49-4592-6902-C79A-FE849DABFE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31142" y="1921257"/>
            <a:ext cx="2502438" cy="2502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29805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OFFICE THEME" val="MAxPGvWV"/>
  <p:tag name="ARTICULATE_PROJECT_OPEN" val="0"/>
  <p:tag name="ARTICULATE_SLIDE_COUNT" val="2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10856600FD2D4391AFDDFCF33A69BD" ma:contentTypeVersion="24" ma:contentTypeDescription="Create a new document." ma:contentTypeScope="" ma:versionID="b0a94d88f3d407ccb18c6bd338e5439d">
  <xsd:schema xmlns:xsd="http://www.w3.org/2001/XMLSchema" xmlns:xs="http://www.w3.org/2001/XMLSchema" xmlns:p="http://schemas.microsoft.com/office/2006/metadata/properties" xmlns:ns2="64eff3df-e3d6-48ed-978f-45ff25640900" xmlns:ns3="ff236c08-9611-4854-a4bb-16d44b7327b6" targetNamespace="http://schemas.microsoft.com/office/2006/metadata/properties" ma:root="true" ma:fieldsID="bf238298282d79aa79b3b2f40cde105f" ns2:_="" ns3:_="">
    <xsd:import namespace="64eff3df-e3d6-48ed-978f-45ff25640900"/>
    <xsd:import namespace="ff236c08-9611-4854-a4bb-16d44b7327b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Comme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_Flow_SignoffStatu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ff3df-e3d6-48ed-978f-45ff256409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267be2-ffe6-46cd-94d9-2cfd9b1e6422}" ma:internalName="TaxCatchAll" ma:showField="CatchAllData" ma:web="64eff3df-e3d6-48ed-978f-45ff25640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6c08-9611-4854-a4bb-16d44b7327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0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7212af-5298-4b34-9fde-95afa33fa1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7" nillable="true" ma:displayName="Sign-off status" ma:internalName="_x0024_Resources_x003a_core_x002c_Signoff_Status">
      <xsd:simpleType>
        <xsd:restriction base="dms:Text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4eff3df-e3d6-48ed-978f-45ff25640900">
      <UserInfo>
        <DisplayName>Martine Power</DisplayName>
        <AccountId>13</AccountId>
        <AccountType/>
      </UserInfo>
      <UserInfo>
        <DisplayName>Kerrie Shanahan</DisplayName>
        <AccountId>25</AccountId>
        <AccountType/>
      </UserInfo>
      <UserInfo>
        <DisplayName>Elaine Stanley</DisplayName>
        <AccountId>122</AccountId>
        <AccountType/>
      </UserInfo>
    </SharedWithUsers>
    <MediaLengthInSeconds xmlns="ff236c08-9611-4854-a4bb-16d44b7327b6" xsi:nil="true"/>
    <Comments xmlns="ff236c08-9611-4854-a4bb-16d44b7327b6" xsi:nil="true"/>
    <lcf76f155ced4ddcb4097134ff3c332f xmlns="ff236c08-9611-4854-a4bb-16d44b7327b6">
      <Terms xmlns="http://schemas.microsoft.com/office/infopath/2007/PartnerControls"/>
    </lcf76f155ced4ddcb4097134ff3c332f>
    <TaxCatchAll xmlns="64eff3df-e3d6-48ed-978f-45ff25640900" xsi:nil="true"/>
    <_Flow_SignoffStatus xmlns="ff236c08-9611-4854-a4bb-16d44b7327b6" xsi:nil="true"/>
  </documentManagement>
</p:properties>
</file>

<file path=customXml/itemProps1.xml><?xml version="1.0" encoding="utf-8"?>
<ds:datastoreItem xmlns:ds="http://schemas.openxmlformats.org/officeDocument/2006/customXml" ds:itemID="{38D2FF6D-0E7C-45C2-87F9-BD1C136D3F0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D6375D5-FB7F-4EE7-8CF1-C076C57F60D2}">
  <ds:schemaRefs>
    <ds:schemaRef ds:uri="64eff3df-e3d6-48ed-978f-45ff25640900"/>
    <ds:schemaRef ds:uri="ff236c08-9611-4854-a4bb-16d44b7327b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34B6B44C-FE25-47D4-AD61-028CF4DE9483}">
  <ds:schemaRefs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purl.org/dc/elements/1.1/"/>
    <ds:schemaRef ds:uri="http://www.w3.org/XML/1998/namespace"/>
    <ds:schemaRef ds:uri="ff236c08-9611-4854-a4bb-16d44b7327b6"/>
    <ds:schemaRef ds:uri="64eff3df-e3d6-48ed-978f-45ff25640900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59db9cec-f888-461f-add2-60a613c46be5}" enabled="0" method="" siteId="{59db9cec-f888-461f-add2-60a613c46be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754</TotalTime>
  <Words>5136</Words>
  <Application>Microsoft Office PowerPoint</Application>
  <PresentationFormat>Widescreen</PresentationFormat>
  <Paragraphs>682</Paragraphs>
  <Slides>38</Slides>
  <Notes>38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8" baseType="lpstr">
      <vt:lpstr>Aptos</vt:lpstr>
      <vt:lpstr>Aptos Narrow</vt:lpstr>
      <vt:lpstr>Arial</vt:lpstr>
      <vt:lpstr>Arial,Sans-Serif</vt:lpstr>
      <vt:lpstr>Calibri</vt:lpstr>
      <vt:lpstr>Calibri Light</vt:lpstr>
      <vt:lpstr>Segoe UI</vt:lpstr>
      <vt:lpstr>Symbol</vt:lpstr>
      <vt:lpstr>Tenorite</vt:lpstr>
      <vt:lpstr>Office Theme</vt:lpstr>
      <vt:lpstr>Slide 1 Phase 24 Lesson 3 ough as in plough, thought and thoroughly </vt:lpstr>
      <vt:lpstr>Slide 2 Review You do</vt:lpstr>
      <vt:lpstr>Slide 3 Review You do</vt:lpstr>
      <vt:lpstr>Slide 4 Review You do</vt:lpstr>
      <vt:lpstr>Slide 5 Review You do</vt:lpstr>
      <vt:lpstr>Slide 6 Review You do</vt:lpstr>
      <vt:lpstr>Slide 7 Suffix review</vt:lpstr>
      <vt:lpstr>Slide 8 Review You do</vt:lpstr>
      <vt:lpstr>Slide 9 Review You do</vt:lpstr>
      <vt:lpstr>Slide 10 Review You do</vt:lpstr>
      <vt:lpstr>Slide 11 Review You do</vt:lpstr>
      <vt:lpstr>Slide 12 Review You do</vt:lpstr>
      <vt:lpstr>Slide 13 End of review</vt:lpstr>
      <vt:lpstr>Slide 14 Learning intention and success criteria</vt:lpstr>
      <vt:lpstr>Slide 15 I do</vt:lpstr>
      <vt:lpstr>Slide 16 I do</vt:lpstr>
      <vt:lpstr>Slide 17 I do</vt:lpstr>
      <vt:lpstr>Slide 18 I do</vt:lpstr>
      <vt:lpstr>Slide 19 I do</vt:lpstr>
      <vt:lpstr>Slide 20 I do </vt:lpstr>
      <vt:lpstr>Slide 21 I do </vt:lpstr>
      <vt:lpstr>Slide 22 I do </vt:lpstr>
      <vt:lpstr>Slide 23 We do </vt:lpstr>
      <vt:lpstr>Slide 24 We do </vt:lpstr>
      <vt:lpstr>Slide 25 We do </vt:lpstr>
      <vt:lpstr>Slide 26 I do </vt:lpstr>
      <vt:lpstr>Slide 27 We do </vt:lpstr>
      <vt:lpstr>Slide 28 I do </vt:lpstr>
      <vt:lpstr>Slide 29 We do </vt:lpstr>
      <vt:lpstr>Slide 30 I do</vt:lpstr>
      <vt:lpstr>Slide 31 I do </vt:lpstr>
      <vt:lpstr>Slide 32 We do</vt:lpstr>
      <vt:lpstr>Slide 33 I do </vt:lpstr>
      <vt:lpstr>Slide 34 We do </vt:lpstr>
      <vt:lpstr>Slide 35 Check for understanding</vt:lpstr>
      <vt:lpstr>Slide 36 Check for understanding </vt:lpstr>
      <vt:lpstr>Slide 37 You do</vt:lpstr>
      <vt:lpstr>Slide 38 End of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Aimee Bloom</dc:creator>
  <cp:lastModifiedBy>Hayley Slocombe</cp:lastModifiedBy>
  <cp:revision>1</cp:revision>
  <dcterms:created xsi:type="dcterms:W3CDTF">2021-01-11T06:19:08Z</dcterms:created>
  <dcterms:modified xsi:type="dcterms:W3CDTF">2026-04-20T07:13:24Z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0x0101000810856600FD2D4391AFDDFCF33A69BD</vt:lpwstr>
  </property>
  <property fmtid="{D5CDD505-2E9C-101B-9397-08002B2CF9AE}" pid="3" name="Order">
    <vt:r8>137500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  <property fmtid="{D5CDD505-2E9C-101B-9397-08002B2CF9AE}" pid="8" name="ArticulateGUID">
    <vt:lpwstr>22CE8438-E82D-4CC6-89E6-CFD1C275D3A8</vt:lpwstr>
  </property>
  <property fmtid="{D5CDD505-2E9C-101B-9397-08002B2CF9AE}" pid="9" name="ArticulatePath">
    <vt:lpwstr>https://educationservicesaustralia.sharepoint.com/sites/DigitalTeachingLearning/Shared Documents/Literacy Hub Project/06_Content and deliverables/Content batch/Lesson plans/Design/Template/Final templates ready for DE feedback/Lesson plan 11.1_0807</vt:lpwstr>
  </property>
</Properties>
</file>